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320040"/>
            <a:ext cx="1548151" cy="658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59436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73152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86868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097280" y="1371600"/>
            <a:ext cx="9875520" cy="438912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365760" tIns="457200"/>
          <a:lstStyle/>
          <a:p>
            <a:pPr algn="ctr">
              <a:defRPr sz="4400" b="1">
                <a:solidFill>
                  <a:srgbClr val="0EA5E9"/>
                </a:solidFill>
              </a:defRPr>
            </a:pPr>
            <a:r>
              <a:t>主数据与接口治理</a:t>
            </a:r>
          </a:p>
          <a:p>
            <a:pPr>
              <a:defRPr sz="3200">
                <a:solidFill>
                  <a:srgbClr val="1E293B"/>
                </a:solidFill>
              </a:defRPr>
            </a:pPr>
            <a:r>
              <a:t>实战培训</a:t>
            </a:r>
          </a:p>
          <a:p>
            <a:pPr>
              <a:defRPr sz="1800">
                <a:solidFill>
                  <a:srgbClr val="64748B"/>
                </a:solidFill>
              </a:defRPr>
            </a:pPr>
            <a:r>
              <a:t>单一事实来源 · ERP/MES/QMS 对齐 · 证据链可信</a:t>
            </a:r>
          </a:p>
          <a:p>
            <a:pPr>
              <a:defRPr sz="14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400800"/>
            <a:ext cx="4114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64748B"/>
                </a:solidFill>
              </a:defRPr>
            </a:pPr>
            <a:r>
              <a:t>知识编号 12.3.2 · 主数据与接口治理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接口清单必备字段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字段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示例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源→目标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ERP → MES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数据对象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BOM、工艺路线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频率/触发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ECN 生效、订单释放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异常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重试、报警、人工队列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验证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CSV/OQ 日期、Runbook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主数据与接口治理培训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集成模式与质量关注点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主从复制：BOM 下发——须版本冲突检测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事件驱动：检验完成、ECN——须消息丢失监控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批处理：legacy 系统——优先规划退役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放行/偏差：优先事件驱动 + 审计追踪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每日对账：订单、检验状态、库存——24h 内认领差异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主数据与接口治理培训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审核三问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时点版本是皇冠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审核员常问三句话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1. 该批次生产时生效的 BOM 版本？→ As-built 快照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2. 检验依据哪版规范？→ 记录须引用版本号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3. 系统与现场是否一致？→ MES vs PLC/纸面抽样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纠纷在「当时对不对」，不是「现在对不对」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接口变更 = CSV 变更控制，须影响评估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主数据与接口治理培训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常见失败模式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❌ 避免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双 BOM：Excel vs ERP</a:t>
            </a:r>
            <a:br/>
            <a:r>
              <a:t>• 接口丢单无监控</a:t>
            </a:r>
            <a:br/>
            <a:r>
              <a:t>• ECN 与 QMS 脱节</a:t>
            </a:r>
            <a:br/>
            <a:r>
              <a:t>• 顾问离职无人懂接口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✅ 对策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单一 Owner + 只读导出</a:t>
            </a:r>
            <a:br/>
            <a:r>
              <a:t>• 对账+Dead Letter Queue</a:t>
            </a:r>
            <a:br/>
            <a:r>
              <a:t>• ECN 自动触发检验修订</a:t>
            </a:r>
            <a:br/>
            <a:r>
              <a:t>• 接口清单进知识库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主数据与接口治理培训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90 天改进路径 &amp; KPI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1～2 周：RACI + 接口清单 v1.0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3～8 周：每日对账，关 TOP3 差异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9～12 周：ECN 联动 + 时点追溯演练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KPI：主数据 NCR 占比、接口失败、对账 open 项、临时码数量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配套文章 id=142；姊妹主题：数字化质量重构 id=140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主数据与接口治理培训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828800" y="2560320"/>
            <a:ext cx="850392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800" b="1">
                <a:solidFill>
                  <a:srgbClr val="0EA5E9"/>
                </a:solidFill>
              </a:defRPr>
            </a:pPr>
            <a:r>
              <a:t>Q &amp;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3840480"/>
            <a:ext cx="850392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>
                <a:solidFill>
                  <a:srgbClr val="64748B"/>
                </a:solidFill>
              </a:defRPr>
            </a:pPr>
            <a:r>
              <a:t>配套智库文章：主数据与接口治理——数字化质量体系的「单一事实来源」地基</a:t>
            </a:r>
            <a:br/>
            <a:r>
              <a:t>www.zhiliangclub.com/article?id=142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116586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152144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138428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124712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2194560" y="1234440"/>
            <a:ext cx="7772400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920" y="1691640"/>
            <a:ext cx="2902784" cy="1234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0320" y="3063240"/>
            <a:ext cx="70408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 b="1">
                <a:solidFill>
                  <a:srgbClr val="1E293B"/>
                </a:solidFill>
              </a:defRPr>
            </a:pPr>
            <a:r>
              <a:t>感谢聆听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0320" y="3886200"/>
            <a:ext cx="704088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200" b="1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0320" y="4434840"/>
            <a:ext cx="7040880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培训目标</a:t>
            </a:r>
          </a:p>
          <a:p>
            <a:pPr>
              <a:defRPr sz="1400">
                <a:solidFill>
                  <a:srgbClr val="E0F2FE"/>
                </a:solidFill>
              </a:defRPr>
            </a:pPr>
            <a:r>
              <a:t>学完后应能回答：谁主责？哪个版本生效？接口丢数怎么办？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理解质量相关主数据范围及 Data Owner 机制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掌握主数据五道门控与 ECN 联动要点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能维护接口清单并设计对账与异常处理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理解 As-built / As-tested 时点版本要求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建立 MDM 治理委员会与 90 天改进路径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主数据与接口治理培训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主数据乱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质量体系必乱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典型场景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❌ 四系统四版本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ERP 刚改 BOM，MES 还是上周工艺</a:t>
            </a:r>
            <a:br/>
            <a:r>
              <a:t>• LIMS 样品名与客户规范不一致</a:t>
            </a:r>
            <a:br/>
            <a:r>
              <a:t>• 审核员问生效版本，无人 1 分钟答出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✅ 单一事实来源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每个对象一个 Owner，写入一次</a:t>
            </a:r>
            <a:br/>
            <a:r>
              <a:t>• 下游订阅，禁止 Excel 私改</a:t>
            </a:r>
            <a:br/>
            <a:r>
              <a:t>• 时点版本可追溯到批次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主数据与接口治理培训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质量相关主数据与 Owner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对象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Owner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质量部角色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物料/BOM/工艺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工程/制造工程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特殊特性、ECN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检验计划/规范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质量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主责维护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客户/供应商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销售/采购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准入、CSR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设备/量具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设备/计量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MSA、校准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主数据与接口治理培训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五道门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创建→变更→质量→分发→退役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主数据五道门控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2560320"/>
            <a:ext cx="196596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创建门：申请单+审批，禁长期临时码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54203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2651760" y="2560320"/>
            <a:ext cx="196596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变更门：ECN+生效日+断点+在制品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645151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4754879" y="2560320"/>
            <a:ext cx="196596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质量门：CP/FMEA/客户规范一致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748271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857999" y="2560320"/>
            <a:ext cx="196596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分发门：订阅日志，禁人工中转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885139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8961119" y="2560320"/>
            <a:ext cx="196596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退役门：Inactive，历史只读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主数据与接口治理培训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变更发布前质量检查清单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特殊特性是否关联 CP / FMEA？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检验计划是否与最新客户规范一致？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替代料是否同步更新？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断点：在制品、在途、客户端如何处置？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下游 MES/QMS 是否确认接收新版本？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主数据与接口治理培训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接口治理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可管、可查、可对账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