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召回与危机沟通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72 小时黄金节奏 · 追溯 · 合规 · 统一口径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10.2.3 · 召回与危机沟通要点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24～72 小时：通知与执行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监管报告（如适用）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0678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1775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客户/经销商正式通知+批次清单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8064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War Room 热线值班</a:t>
            </a:r>
          </a:p>
        </p:txBody>
      </p:sp>
      <p:sp>
        <p:nvSpPr>
          <p:cNvPr id="8" name="Right Arrow 7"/>
          <p:cNvSpPr/>
          <p:nvPr/>
        </p:nvSpPr>
        <p:spPr>
          <a:xfrm>
            <a:off x="83256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4353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跟踪完成率，范围扩大主动二报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召回与危机沟通培训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沟通原则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说什么、怎么说、谁来说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沟通内容 DO / DON'T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做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不做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事实+已采取行动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猜测根因、指责客户/供应商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明确下一步与时间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长期沉默无更新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区分已知/未知/调查中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不确定说成确定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单一发言人+FAQ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多人各说各话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召回与危机沟通培训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渠道与舆情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B2B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客户经理 1 对 1 + 正式函</a:t>
            </a:r>
            <a:br/>
            <a:r>
              <a:t>• 大客户优先电话</a:t>
            </a:r>
            <a:br/>
            <a:r>
              <a:t>• 门户公告备份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B2C / 内部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官网、短信、经销商海报</a:t>
            </a:r>
            <a:br/>
            <a:r>
              <a:t>• 员工先从主管得知</a:t>
            </a:r>
            <a:br/>
            <a:r>
              <a:t>• 监测社媒，24h 内响应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召回与危机沟通培训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与 8D 衔接 &amp; 关闭指标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召回结束必须：8D/LL、根因措施验证、沟通归档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度量：通知到达率、召回完成率、周期时间、二次扩大次数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关闭：危害消除+完成率达标+监管结案（如适用）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演练：每年桌面 1 次，每 2 年全要素 1 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配套智库文章：召回与危机沟通（知识编号 10.2.3）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召回与危机沟通培训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配套智库文章：召回与危机沟通——72 小时黄金节奏与对外口径管理</a:t>
            </a:r>
            <a:br/>
            <a:r>
              <a:t>www.zhiliangclub.com/article?id=141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学完后应能回答：查谁？说啥？谁来说？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理解召回触发的危害评估原则与 Go/No-Go 决策机制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掌握可追溯性、受影响范围计算与危机组织 RACI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熟悉 72 小时危机沟通节奏与发言人制度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能使用客户通知、FAQ、内部冻结令等模板要素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建立与 8D、客诉系统的衔接与年度演练意识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召回与危机沟通培训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何时召回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基于危害，不是「声音大不大」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危害分级与行动方向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等级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典型情形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行动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安全/法规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人身伤害、违反强制标准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立即启动召回+监管报告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功能/性能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无法完成声明功能、客户停线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协商换货/有条件召回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合规/标识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标签错误、可追溯缺失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限量召回或纠正通知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轻微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外观包装不影响安全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通常服务补偿，非召回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召回与危机沟通培训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决策三原则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保守原则：证据不全时先扩大隔离，再缩小范围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单一入口：跨职能危机小组书面 Go/No-Go，禁止销售私了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时间戳：从「首次获知潜在危害」起算法规响应时限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维护法规清单：FDA、EU GPSR、市场监管总局等差异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与客诉系统「安全标记」自动升级质量总监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召回与危机沟通培训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平时五张网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出事时不从零开始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召回准备五张网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可追溯网：正向/反向，季度 SN 四小时内反查演练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受影响范围：断点、BOM 展开、在库/在途/客户端五处汇总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危机 RACI：唯一发言人，技术专家不各自接受采访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④ 沟通模板库：客户函、经销商指引、监管报告、FAQ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⑤ 逆向物流：退回检验、销毁/返工、环保合规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召回与危机沟通培训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72 小时节奏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快、准、稳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0～24 小时：控制与对齐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启动危机小组+每小时简报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0678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1775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内部冻结令：停发运、评估停线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8064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首版受影响范围 v0.1</a:t>
            </a:r>
          </a:p>
        </p:txBody>
      </p:sp>
      <p:sp>
        <p:nvSpPr>
          <p:cNvPr id="8" name="Right Arrow 7"/>
          <p:cNvSpPr/>
          <p:nvPr/>
        </p:nvSpPr>
        <p:spPr>
          <a:xfrm>
            <a:off x="83256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4353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对外：已获悉/调查中/将更新/单一联系人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召回与危机沟通培训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