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认证审核应对与管理评审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从迎审焦虑到体系持续改进的完整方法论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外检内评 · 双轮驱动 · 以审促建 · 以评促改 · ISO 9001 / IATF 16949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2.4.3 · 认证审核与管理评审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审核前准备两大关键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📄 文件准备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文件清单核查表——逐项对照审核计划条款</a:t>
            </a:r>
            <a:br/>
            <a:r>
              <a:t>• 常见问题：非受控副本、版本号混乱、记录缺失</a:t>
            </a:r>
            <a:br/>
            <a:r>
              <a:t>• 确保：文件版本一致、编号规范、审批手续齐全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🏭 现场准备「三清」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现场清洁：通道畅通、无杂物堆积</a:t>
            </a:r>
            <a:br/>
            <a:r>
              <a:t>• 标识清晰：设备状态、物料分区、仪表有效期</a:t>
            </a:r>
            <a:br/>
            <a:r>
              <a:t>• 人员清楚：操作工知道 SOP 在哪、异常找谁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面谈应对原则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审核员最喜欢的回答：「按规程做，我演示给你看」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✅ 如实回答——不说不知道的，不确定的记下来回去核实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✅ 日常培训——建立在真实理解基础上的回答才能经得起追问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❌ 不要教员工「背答案」——审核员有丰富的提问技巧和交叉验证方法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员工对自己的质量职责和操作规程有真实理解才是最好的迎审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不符合项分类与整改闭环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开不符合项不可怕，可怕的是重复开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不符合项三等级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80"/>
                <a:gridCol w="2811780"/>
                <a:gridCol w="2811780"/>
                <a:gridCol w="281178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等级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含义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整改时限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后果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严重不符合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体系系统性失效，标准条款未实施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通常 30 天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暂停/撤销认证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一般不符合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局部偶发偏离，记录缺失等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下周期审核前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整改证据审核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观察项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潜在风险，尚未构成不符合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建议整改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持续关注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整改闭环四步法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根因分析——用 5Why、鱼骨图找深层原因，而非就事论事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纠正措施——补记录只是纠正，消除根因才是纠正措施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举一反三——排查同类型问题在其他区域的分布，统一整改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证据提交——更新文件 + 培训记录 + 现场照片，三者缺一不可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整改案例：文件版本不一致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❌ 表面整改：把现场 SOP 换成最新版（问题还会再出现）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✅ 根因整改：发现文控流程缺少版本变更通知机制→建立 4M 变更联动通知→培训全员→三个月后验证无复发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好证据 = 更新后的文件发布记录 + 现场照片 + 培训签到表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管理评审——企业自身的年度体检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ISO 9001 条款 9.3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管理评审的11项输入（归纳为3个核心问题）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不是「为了开会而开会」，而是真正的决策机制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❓ 问题一：质量目标实现了没有？差距在哪？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   → 质量目标达成情况、过程绩效和产品符合性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❓ 问题二：客户满意了没有？我们哪里掉链子？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   → 顾客满意度调查、不合格与纠正措施、审核结果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❓ 问题三：资源够不够——人、设备、资金？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   → 资源的充分性、外部因素变化、风险评估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有效 vs 形式化的管理评审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维度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形式化（❌）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有效（✅）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输入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只有质量目标数据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11项输入齐全，含趋势分析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参与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质量部自导自演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最高管理者主导，各部门汇报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讨论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「体系运行有效」完成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讨论根因、冲突、资源缺口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输出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无明确任务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责任人+时限+验证方式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跟踪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无跟踪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下次评审检查完成情况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管理评审频次建议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🔄 变革期 / 高速增长期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频次：季度一次甚至月一次</a:t>
            </a:r>
            <a:br/>
            <a:r>
              <a:t>• 原因：风险变化快、资源分配需动态调整</a:t>
            </a:r>
            <a:br/>
            <a:r>
              <a:t>• 建议：每次聚焦 1~2 个薄弱过程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稳定成熟期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频次：半年一次或年度一次</a:t>
            </a:r>
            <a:br/>
            <a:r>
              <a:t>• 关注：趋势分析、持续改进机会</a:t>
            </a:r>
            <a:br/>
            <a:r>
              <a:t>• 关键不在于频次，在于每次产生改进决策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学完后应能回答：审核不等于考试，如何借审核之力推动体系改进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理解认证审核的本质定位——不是考试，而是体系体检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掌握审核全流程应对策略：策划→准备→面谈→整改闭环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认识管理评审的11项输入与3个核心问题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学会认证审核与管理评审的协同联动机制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建立从「合规应对」到「持续改进」的能力跃升路径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管理评审输出三要素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每一项输出必须有：责任人 + 完成期限 + 验证方式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🎯 改进机会——哪些过程需要优化、哪些流程需要简化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💰 资源需求——人员缺口、设备更新、培训预算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📋 变更需求——组织架构调整、文件体系更新、职责再分配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认证审核与管理评审的协同联动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外检内评 · PDCA 闭环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PDCA 协同循环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24917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外审发现 → 管理评审分析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678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3177540" y="2560320"/>
            <a:ext cx="24917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管评决策 → 改进行动计划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806440" y="2560320"/>
            <a:ext cx="24917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行动实施 → 效果验证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3256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8435340" y="2560320"/>
            <a:ext cx="24917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下次外审验证改进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时间节奏对齐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📅 审核前 2~4 周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安排管理评审</a:t>
            </a:r>
            <a:br/>
            <a:r>
              <a:t>• 输出证据供审核使用</a:t>
            </a:r>
            <a:br/>
            <a:r>
              <a:t>• 提前整改薄弱环节</a:t>
            </a:r>
            <a:br/>
            <a:r>
              <a:t>• 降低审核风险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📅 审核后 2 周内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将审核发现纳入管评输入</a:t>
            </a:r>
            <a:br/>
            <a:r>
              <a:t>• 管理层审视共同根因</a:t>
            </a:r>
            <a:br/>
            <a:r>
              <a:t>• 评估培训体系/文件评审机制</a:t>
            </a:r>
            <a:br/>
            <a:r>
              <a:t>• 推动系统性改进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协同联动常见问题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❌ 问题：管理评审是质量部自编自导，最高管理者只签字不参与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✅ 对策：最高管理者主持、各部门汇报、有冲突有决策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❌ 问题：审核发现和管评脱节——不符合项关了，但没进管理层视角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✅ 对策：建立不符合项汇总分析机制，管评中审视趋势和共同根因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❌ 问题：上次管评决策未执行，本次审核被审核员质疑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✅ 对策：管评输出纳入绩效跟踪，未完成项自动进入下次评审议程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从合规应对到持续改进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合规思维→卓越思维的三个转变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合规与卓越的思维差异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场景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合规思维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卓越思维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发现记录缺失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补记录、培训相关人员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分析缺失根因→改表格/改流程/加监督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发现版本不一致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换最新版文件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建立4M变更联动通知机制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审核员提问答不出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教员工背答案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改善培训体系，让员工真理解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管评流于形式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随便写个结论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认真分析数据、产生可执行决策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超越合规的三个前提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1️⃣ 最高管理者的真实承诺——不仅是口头支持，而是愿意投入时间、资源和精力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2️⃣ 员工的主动参与——从「让我做」变成「我要做」，主动发现和报告问题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3️⃣ 数据的驱动决策——凭数据说话，基于事实做判断，而不是凭感觉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实施路线图建议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小步快跑，每次改进解决一个真问题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📌 第一周：盘点现状——现有文件版本、培训记录、上次审核发现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📌 第二周：安排管理评审——用真实数据开会，产生具体改进决策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📌 第三周：制定整改计划——每项输出指定责任人和完成时限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📌 第四周：推动整改执行——跟踪进度、验证效果、举一反三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📌 每月：一次体系健康度短会——30分钟，聚焦1个薄弱环节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常见误区与避坑清单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审核中最容易翻车的 6 个细节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开篇案例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当「突击补记录」遇上资深审核员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高频误区一览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误区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后果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对策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突击补记录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笔迹雷同、日期矛盾→严重不符合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日常就养成记录习惯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文件版本混乱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现场和文件清单不一致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建立版本文控台账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教员工背答案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审核员追问即露馅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日常培训+真实理解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管评无实质内容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审核员质疑管理层参与度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最高管理者主导+数据分析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整改就事论事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同问题下次又出现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5Why根因分析+举一反三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不重视观察项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下一次升级为不符合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观察项立即整改+记录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核心要点回顾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记住：每次审核都是一次免费的顾问辅导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🎯 认证审核不是考试，是免费体检——用外部视角发现内部盲区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🔍 审核准备不是临时突击，是全年常态化的体系维护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📋 不符合项不可怕，可怕的是同一个问题反复出现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🔄 管理评审不是走形式，是最高管理者真实参与的决策机制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🤝 审核 + 管评协同 = 外检内评双轮驱动 → PDCA 持续改进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三句话总结</a:t>
            </a:r>
          </a:p>
        </p:txBody>
      </p:sp>
      <p:sp>
        <p:nvSpPr>
          <p:cNvPr id="3" name="Oval 2"/>
          <p:cNvSpPr/>
          <p:nvPr/>
        </p:nvSpPr>
        <p:spPr>
          <a:xfrm>
            <a:off x="13716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审核三层次：</a:t>
            </a:r>
            <a:br/>
            <a:r>
              <a:t>有没有·做不做·</a:t>
            </a:r>
            <a:br/>
            <a:r>
              <a:t>证不证明</a:t>
            </a:r>
          </a:p>
        </p:txBody>
      </p:sp>
      <p:sp>
        <p:nvSpPr>
          <p:cNvPr id="5" name="Oval 4"/>
          <p:cNvSpPr/>
          <p:nvPr/>
        </p:nvSpPr>
        <p:spPr>
          <a:xfrm>
            <a:off x="50292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管评三问：</a:t>
            </a:r>
            <a:br/>
            <a:r>
              <a:t>目标达成？</a:t>
            </a:r>
            <a:br/>
            <a:r>
              <a:t>客户满意？</a:t>
            </a:r>
            <a:br/>
            <a:r>
              <a:t>资源够吗？</a:t>
            </a:r>
          </a:p>
        </p:txBody>
      </p:sp>
      <p:sp>
        <p:nvSpPr>
          <p:cNvPr id="7" name="Oval 6"/>
          <p:cNvSpPr/>
          <p:nvPr/>
        </p:nvSpPr>
        <p:spPr>
          <a:xfrm>
            <a:off x="86868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53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整改三步：</a:t>
            </a:r>
            <a:br/>
            <a:r>
              <a:t>根因·举一·</a:t>
            </a:r>
            <a:br/>
            <a:r>
              <a:t>反三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97280" y="4114800"/>
            <a:ext cx="9875520" cy="1645920"/>
          </a:xfrm>
          <a:prstGeom prst="roundRect">
            <a:avLst/>
          </a:prstGeom>
          <a:solidFill>
            <a:srgbClr val="FFF7ED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行动建议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选一条产线或一个部门，在下次审核前完成一次完整的管理评审。把审核发现当作改进资源而不是考核指标——这才是体系持续改进的本质。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卓越质量智库 · 感谢学习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配套智库文章：认证审核应对与管理评审 · 知识编号 2.4.3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案例：某电子制造企业二阶段审核现场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审核发现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质量部经理说不出最近一次管理评审的具体决策</a:t>
            </a:r>
            <a:br/>
            <a:r>
              <a:t>• 现场三份作业指导书版本号与文件清单不一致</a:t>
            </a:r>
            <a:br/>
            <a:r>
              <a:t>• 培训记录显示「全员已完成」，签到笔迹全部相同</a:t>
            </a:r>
            <a:br/>
            <a:r>
              <a:t>• 审核员问操作工 SPC 失控反应计划，回答「找组长」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根因复盘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体系文件「写的」和「做的」是两套</a:t>
            </a:r>
            <a:br/>
            <a:r>
              <a:t>• 管理评审变成「为了开会而开会」，无实质决策</a:t>
            </a:r>
            <a:br/>
            <a:r>
              <a:t>• 培训流于形式——签字即完成，未验证效果</a:t>
            </a:r>
            <a:br/>
            <a:r>
              <a:t>• 核心问题：企业把审核当考试，而非体检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认证审核的本质与定位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不是考试，而是免费诊断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审核的两种思维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符合性 + 有效性 = 认证审核的双重目标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✔ 正确心态：审核 = 外部专家主导的免费诊断，发现盲区、推动改进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✘ 错误心态：审核 = 一次性过关任务，突击补记录、证书到手就束之高阁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审核员关注的三个层次：有没有文件 → 文件规定的事有没有做到 → 做到的事有没有证据证明在持续改进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认证审核两阶段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80"/>
                <a:gridCol w="2811780"/>
                <a:gridCol w="2811780"/>
                <a:gridCol w="281178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阶段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英文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核心内容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周期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第一阶段（文审）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Stage 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文件体系评估：质量手册、程序文件、方针目标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通常 1~2 天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第二阶段（现场审核）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Stage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深入生产现场，面谈+观察+抽样验证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通常 2~5 天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间隔期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Gap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文审到现场审核之间的整改窗口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1~4 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审核全流程应对策略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贯穿全年的常态化准备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审核应对五部曲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成立迎审小组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4203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651760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文件清单核查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4515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75487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现场三清整理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4827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857999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模拟审核演练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85139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96111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整改闭环验证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认证审核与管理评审实战培训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