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经验教训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与知识库实战培训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从「写总结」到「用知识」· 采集—结构化—检索—应用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2.3.3 · 经验教训与知识库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三层知识库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33680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结构化案例库（核心）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9441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4053840" y="2560320"/>
            <a:ext cx="33680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方法工具层（模板）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4493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7559040" y="2560320"/>
            <a:ext cx="33680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社区问答（可选）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经验教训与知识库培训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检索与复用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标签与智库 L1/L2/L3 对齐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新开 8D 提示相似 LL，须勾选已读/不适用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NPI/变更流程强制检索步骤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月度「知识播报」10 分钟讲 1 条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度量：引用次数、重复问题间隔天数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经验教训与知识库培训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常见误区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❌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LL 写成检讨书</a:t>
            </a:r>
            <a:br/>
            <a:r>
              <a:t>• 只存事故不存成功</a:t>
            </a:r>
            <a:br/>
            <a:r>
              <a:t>• 与培训脱节</a:t>
            </a:r>
            <a:br/>
            <a:r>
              <a:t>• KPI 追数量不追效果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可迁移检查项</a:t>
            </a:r>
            <a:br/>
            <a:r>
              <a:t>• 成功防错同样入库</a:t>
            </a:r>
            <a:br/>
            <a:r>
              <a:t>• 更新岗位 OJT</a:t>
            </a:r>
            <a:br/>
            <a:r>
              <a:t>• 重复问题下降 30%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经验教训与知识库培训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配套智库文章 id=138</a:t>
            </a:r>
            <a:br/>
            <a:r>
              <a:t>www.zhiliangclub.com/article?id=138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让组织「同样的错只犯一次」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区分 LL、CA、PA 与知识库条目的边界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掌握一页纸 LL 标准结构与标签体系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设计 8D/QRQC/项目门等采集触发机制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搭建三层知识库架构与检索复用规则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制定 90 天启动路径与治理复审机制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经验教训与知识库培训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为什么写不完、用不上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LL 不是文件坟场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LL vs CA vs PA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类型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核心问题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生命周期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CA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这次怎么关掉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验证后归档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怎么避免再发生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与 CA 联动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LL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别人能学到什么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可检索、可更新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知识库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日常怎么查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持续维护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经验教训与知识库培训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什么值得入库？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优先：客诉/停线/批量返工、跨部门接口失效、NPI/转移踩坑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中价值：Near Miss 快讯、迎审易错清单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不入库：纯个人失误、无法脱敏、与标准完全重复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筛选：影响 × 可迁移 × 证据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写作：第三人称、过去时、可验证事实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经验教训与知识库培训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一页纸模板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10 个固定字段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LL 条目结构（节选）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标题、知识编号/标签、背景、现象与影响（量化）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根因（经验证）、有效对策、无效尝试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可迁移检查清单 3～5 条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关联 ECN/FMEA/CP/培训链接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作者、审核人、发布日期、复审日期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经验教训与知识库培训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采集与架构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嵌入管理节拍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采集触发点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触发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方式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时限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8D 结案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LL 评估表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关闭后 5 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质量月会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案例提名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每月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NPI 阶段门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LL 清单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每阶段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审核后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迎审教训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48 小时内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经验教训与知识库培训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