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计量校准 · 量具管理 · MSA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从台账溯源到测量系统可信 · 系列整合实战培训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眼睛不准，一切质量数据都是沙上建塔 · 知识编号 6.2.1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6.2.1 · MSA 与计量溯源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现场目视标识（色标）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颜色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含义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动作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绿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合格且在有效期内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可正常使用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限期/限制范围使用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按限制条件使用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红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不合格或停用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隔离，禁止测量放行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报废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永久退出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物理销毁或明确封存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计量校准体系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从计划到证书的完整链路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校准 vs 检定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校准 Calibration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确定示值与标准量值关系</a:t>
            </a:r>
            <a:br/>
            <a:r>
              <a:t>出具校准证书/示值误差</a:t>
            </a:r>
            <a:br/>
            <a:r>
              <a:t>一般无法强制法律效力</a:t>
            </a:r>
            <a:br/>
            <a:r>
              <a:t>企业围绕「数据可信」自建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检定 Verification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法定机构强制全面评定</a:t>
            </a:r>
            <a:br/>
            <a:r>
              <a:t>出具检定证书</a:t>
            </a:r>
            <a:br/>
            <a:r>
              <a:t>贸易结算/安全/医疗/环境等</a:t>
            </a:r>
            <a:br/>
            <a:r>
              <a:t>范围由法规划定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校准计划怎么定才可执行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周期：类型×使用频率×环境×稳定性×历史数据综合定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参考：卡尺约 12 月；千分尺 6～12 月；扭矩扳手 3～6 月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新购：到货验收即首次校准，验证出厂精度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方式：外校（CNAS/法定机构）或内校（企标+持证人员）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执行：滚动月计划集中送校，留缓冲，禁到期日「临时抱佛脚」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校准结果判定与处理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合格续用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可调→复校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不可修→停用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影响评估追溯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更新台账标签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不合格后的「影响评估」——最易漏项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ISO / IATF：上次合格校准后至本次不合格期间的测量结果须评估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范围：涉及批次、放行决策、客户交付、特殊特性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输出：继续使用 / 加严复检 / 隔离召回 / 通知客户（按 CSR）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证据：评估记录与处置闭环归档，供审核与客诉追溯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校准证书管理四件事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证书编号 ↔ 量具编号一一对应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有效期预警（系统/看板提前通知）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电子/纸质档案按量具建档，保留历史趋势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收证审查：标准器信息、环境、不确定度、结果是否齐全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测量溯源与不确定度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尺子必须连到国家基准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溯源金字塔（自上而下）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国家基准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社会公用标准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企业最高标准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工作计量器具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被测产品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溯源管理实践要点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外校选 CNAS 认可实验室或法定计量机构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内校：建企标、培训计量员、最高标准器定期外溯源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无溯源 = 自说自话：客户复验争议常源于尺度不统一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证书上的不确定度必须读：否则「合格」可能不够用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配套文章 id=225 / 22 / 206 / 70 · 建议 3～4 小时内训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建立量具全生命周期台账、标识与校准计划闭环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分清校准 vs 检定，能读证书并做不合格追溯评估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讲清测量溯源链与「三分之一」不确定度原则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 MSA 五性与 GR&amp;R 抽样、执行、判定与改进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会做偏倚/线性/稳定性与破坏性测量的替代策略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能画出「校准管理 + MSA」数字化落地最小路径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不确定度与实验室比对（文章 70）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测量不确定度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任何测量结果都有区间</a:t>
            </a:r>
            <a:br/>
            <a:r>
              <a:t>质量判定要考虑「灰色带」</a:t>
            </a:r>
            <a:br/>
            <a:r>
              <a:t>三分之一原则：校准 U</a:t>
            </a:r>
            <a:br/>
            <a:r>
              <a:t>≤ 允许误差的 1/3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实验室比对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多实验室测同一样品</a:t>
            </a:r>
            <a:br/>
            <a:r>
              <a:t>验证能力与一致性</a:t>
            </a:r>
            <a:br/>
            <a:r>
              <a:t>不确定度声明靠比对检验</a:t>
            </a:r>
            <a:br/>
            <a:r>
              <a:t>17025 / 客户指定实验室常用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现场使用与维护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校准日合格 ≠ 今天仍准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使用前 10 秒确认（写入 SOP）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校准标签是否在有效期内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外观：磕碰、变形、锈蚀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零位/清洁测量面（卡尺、千分尺）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数显：电量与显示正常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习惯性动作可消掉绝大多数误测风险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日常保养要点（节选）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类型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关键动作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通用量具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拭净、防锈、专用盒柜、长期取出电池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专用检具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清切削液/铁屑、查磨损、精密件恒温恒湿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标准器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无水乙醇清洁、戴手套、禁裸手触测量面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三大现场误区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误区①「校准了就准」→ 还需期间核查与用前零位检查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误区②「越精密越好」→ 够用原则，防过度配备与环境敏感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误区③「只是计量员的事」→ 计量/主管/操作者分工共管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MSA 与 GR&amp;R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证明测量系统对决策够可靠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MSA 核心理念（文章 22 / 206）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测量系统 = 量具 + 人 + 方法 + 夹具 + 环境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若测量变异淹没过程变异，SPC/CPK/判定全失真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IATF / AIAG MSA 4th：关键特性须有 MSA 证据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MSA 是持续机制，不是「一次 PPT 过关」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测量系统五性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维度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关注点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典型方法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偏倚 Bias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准不准（相对真值）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标准件重复测 + t 检验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线性 Linearity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偏倚是否随量程变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多标准件回归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稳定性 Stability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随时间漂不漂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标准件控制图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重复性 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同一人同一件波动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GR&amp;R 分解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再现性 AV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不同人之间差异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GR&amp;R 分解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GR&amp;R 抽样：起点决定终点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样本须覆盖全公差范围，忌产线「随便拿 10 件」挤在中心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过程能力很高时：人工挑选或制作含上下限的样件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推荐：关键安全特性 10×3×3；一般参数可 5×2×2 简化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量具须先在校准有效期内；记录表与盲测纪律提前准备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执行三纪律（最易出错）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测量顺序随机化，禁止按尺寸排序连测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② 两次测量间插入正常作业，模拟真实检验节奏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③ 结果对操作者保密，防读数惯性与人为修正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课程地图与文章映射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模块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主题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主素材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为何测量体系是质量地基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225 引言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量具分类·台账·标识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225 §二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校准计划·证书·不合格处置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225 §三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测量溯源与不确定度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225 §四 + 70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现场使用维护与误区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225 §五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MSA 五性与 GR&amp;R 实战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22 + 206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07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偏倚/线性/稳定性·破坏性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206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数字化与可持续机制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225 + 206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09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工作坊与落地清单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综合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AIAG %GR&amp;R 判定（勿一刀切）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%GR&amp;R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判定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行动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≤ 10%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可接受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维持并监控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10%～30%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有条件接受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按风险与改进成本决策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&gt; 30%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不可接受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必须改进后再用于放行/SPC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%GR&amp;R/TV vs %GR&amp;R/Tol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相对过程变异 TV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看测量变异占过程总波动比</a:t>
            </a:r>
            <a:br/>
            <a:r>
              <a:t>更适合 SPC / 过程监控场景</a:t>
            </a:r>
            <a:br/>
            <a:r>
              <a:t>过程很稳时 TV 易「虚高」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相对公差 Tol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看测量变异占公差带宽比</a:t>
            </a:r>
            <a:br/>
            <a:r>
              <a:t>更适合合格判定 / 检验场景</a:t>
            </a:r>
            <a:br/>
            <a:r>
              <a:t>两指标建议同时看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GR&amp;R 不通过：排查顺序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分 EV/AV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查样本覆盖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查方法/夹具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查环境温度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再谈换量具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「越低越好」也是误区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%GR&amp;R 远低于 5% 可能是过度配备（用 CMM 测 ±5 mm 粗加工）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高精度设备对环境更敏感，可能引入新变异与更高成本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原则：按公差与过程变异选「够用」测量系统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ndc（可区分类别数）也要看：过低说明分辨过程变异能力不足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偏倚·线性·稳定性·破坏性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精密度之外还有准确度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偏倚 / 线性 / 稳定性一句话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偏倚：均值相对参考值偏多少（固定系统误差）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线性：偏倚是否随尺寸增大而漂移（全量程一致性）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稳定性：数周～数月对标准件的控制图是否失控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校准「点合格」≠ 使用期内稳定；期间核查补上时间轴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破坏性测量的 MSA 替代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策略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适用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要点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嵌套法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材料/相邻样件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分离批次变异与测量变异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属性一致性 Kappa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合格/不合格判定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Kappa≥0.75 通常较好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验证件盲测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特殊破坏试验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已知结果件定期抽查能力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数字化与可持续机制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从合规检查到日常管理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量具数字化核心功能（225）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电子台账 + 条码/二维码全生命周期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校准到期自动预警（邮件/企微/系统）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证书电子归档与健康档案趋势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现场扫码拦截超期/红标量具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合格率、故障类型、使用频次报表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MSA 数字化趋势（206）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自动采集 + 在线计算 GR&amp;R/偏倚，异常预警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多变量测量（CMM/影像）整体评价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视觉/AI 检：混淆矩阵、ROC，不只传统 GR&amp;R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目标：年审材料 → 日常测量健康看板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开篇：隐形地基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尺子不准，SPC/CPK 全是幻觉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数字化演进建议路径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Excel+预警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扫码台账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证书电子档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与 QMS/MES 对接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在线 MSA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工作坊与落地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两周见闭环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建议议程（3～4 小时）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时段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内容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产出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30′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地基与审核痛点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共识：为何要做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45′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台账/标识/校准计划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字段清单初稿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40′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溯源·证书·不合格追溯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处置检查表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50′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MSA 五性与 GR&amp;R 演练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一项特性抽样方案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30′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数字化最小路径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90 天路线图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25′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工作坊汇总与分工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两周行动项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工作坊：选一条「试点特性」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选 1 个关键尺寸或扭矩/密封等可量化特性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列出：量具编号、校准状态、操作者、方法、环境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设计 GR&amp;R：零件数×人数×次数 + 随机化规则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同步检查：台账字段是否齐全、证书 U 是否满足 1/3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输出：一周内完成数据采集，两周内出判定与改进项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两周落地清单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□ 完成试点区域量具盘点与色标统一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□ 发布滚动校准月计划 + 到期预警责任人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□ 补齐不合格校准「影响评估」表单与流程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□ 完成 1 项关键特性 GR&amp;R（含 EV/AV 解读）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□ 决定数字化第一步（扫码台账或证书电子档）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审核与管理常见坑（总复习）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有证书无台账 / 有台账无实物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超期使用无拦截；不合格无批次影响评估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只做 GR&amp;R 不做偏倚稳定性；一年做一次交差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样本不覆盖公差；结果不盲测；过低 GR&amp;R 盲目自豪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计量孤岛：与 CP、SPC、放行系统不联动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配套智库文章：</a:t>
            </a:r>
            <a:br/>
            <a:r>
              <a:t>id=225 计量校准与量具管理</a:t>
            </a:r>
            <a:br/>
            <a:r>
              <a:t>id=22 MSA 实战指南</a:t>
            </a:r>
            <a:br/>
            <a:r>
              <a:t>id=206 MSA 深度实践（GR&amp;R→体系）</a:t>
            </a:r>
            <a:br/>
            <a:r>
              <a:t>id=70 测量不确定度与实验室比对</a:t>
            </a:r>
            <a:br/>
            <a:r>
              <a:t>知识编号 6.2.1 · 资料库可下载本 PPT</a:t>
            </a:r>
            <a:br/>
            <a:r>
              <a:t>www.zhiliangclub.com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审核里最常见的「小问题」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现场典型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超期卡尺仍在抽屉里用</a:t>
            </a:r>
            <a:br/>
            <a:r>
              <a:t>证书过期三个月无人管</a:t>
            </a:r>
            <a:br/>
            <a:r>
              <a:t>台账与实物对不上</a:t>
            </a:r>
            <a:br/>
            <a:r>
              <a:t>现场无校准标识/色标混乱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⚠️ 真实后果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误杀合格品 → 浪费</a:t>
            </a:r>
            <a:br/>
            <a:r>
              <a:t>放过不合格 → 客诉/召回</a:t>
            </a:r>
            <a:br/>
            <a:r>
              <a:t>行业调查：&gt;40% 企业有系统性问题</a:t>
            </a:r>
            <a:br/>
            <a:r>
              <a:t>ISO 7.1.5 / IATF MSA+溯源强制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一句话定位本培训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计量校准与量具管理：保证「尺子本身」在有效期内可溯源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MSA：证明「用人+量具+方法」组成的测量系统对决策足够可靠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两者缺一不可：校准合格 ≠ MSA 合格；MSA 通过 ≠ 可终身免维护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目标：数据可信 → 判定可信 → 改善可信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量具分类与台账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先管好家底，再谈精度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三套分类：精度 / 对象 / 管理等级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维度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典型类别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管理要点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精度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标准器 / 工作计量器具 / 监控仪表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标准器在溯源链顶端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对象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长度·力学·温度·电学·专用检具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按专业能力配人与环境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等级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 强制检定 / B 企标 / C 一般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A/B 严控周期与资质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量具台账「户口本」核心字段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唯一编号（类型-部门-序列）+ 名称规格 + 制造商/出厂号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精度/分度值、使用部门/存放位置、责任人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校准周期、最近校准日/有效期、外校/内校/免校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状态：正常 / 停用 / 报废；证书编号可反查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铁律：账物一致；建议每季度实物盘点一次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计量校准·量具管理·MSA 系列整合培训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