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数字化转型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质量体系重构实战培训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避免「上了系统、两套证据」· 单一事实来源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15.2.3 · 数字化转型中的质量体系重构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质量部必参与决策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范围边界、CSV 策略、Go-Live 断点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权限模型、审计追踪、接口清单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系统宕机应急程序（书面必备）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审核方法更新、KPI 切换日期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Post Go-Live hypercare 升级路径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数字化质量重构培训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12～18 月三阶段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33680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设计 0～4月 TO-BE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441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4053840" y="2560320"/>
            <a:ext cx="33680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构建 4～10月 Key User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4493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7559040" y="2560320"/>
            <a:ext cx="33680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切换 10～18月 双轨对比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数字化质量重构培训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陷阱与验收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陷阱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先上线再补验证</a:t>
            </a:r>
            <a:br/>
            <a:r>
              <a:t>• 过度定制</a:t>
            </a:r>
            <a:br/>
            <a:r>
              <a:t>• 纸质幽灵流程</a:t>
            </a:r>
            <a:br/>
            <a:r>
              <a:t>• 质量部变录单员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验收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随机 10 批次端到端电子证据链</a:t>
            </a:r>
            <a:br/>
            <a:r>
              <a:t>• 纸质双轨最长期限写入 charter</a:t>
            </a:r>
            <a:br/>
            <a:r>
              <a:t>• Go-Live 后 90 天有效性复盘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数字化质量重构培训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 id=140 · 主数据治理资料 id=43</a:t>
            </a:r>
            <a:br/>
            <a:r>
              <a:t>www.zhiliangclub.com/article?id=140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数字化不是 IT 项目，是质量能力升级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区分电子化迁移、流程再造与质量体系重构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掌握五层重构模型（流程/数据/证据/指标/人员）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熟悉检验、偏差、ECN、供应商四场景要点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明确质量部在数字化项目 10 个决策点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制定 12～18 月三阶段路线与 Go-Live 验收标准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数字化质量重构培训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典型乱象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系统漂亮，现场照旧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迁移 vs 重构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电子化迁移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纸质表单原样搬进系统</a:t>
            </a:r>
            <a:br/>
            <a:r>
              <a:t>• 旧流程弊端被固化</a:t>
            </a:r>
            <a:br/>
            <a:r>
              <a:t>• 用户抵触、双轨永不结束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质量体系重构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同步更新标准、职责、KPI</a:t>
            </a:r>
            <a:br/>
            <a:r>
              <a:t>• 单一事实来源</a:t>
            </a:r>
            <a:br/>
            <a:r>
              <a:t>• 与 IT 实施并行 workstream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数字化质量重构培训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五层模型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全面对齐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重构五层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流程层：哪些必须在系统内？例外电子路径？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数据层：物料/BOM/CP 谁主责？版本与断点？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证据层：电子签名、审计追踪、保留策略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指标层：OEE/FPY/偏差周期自动采集？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人员层：Key User 双料专家、权限=岗位授权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数字化质量重构培训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四场景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检验/偏差/ECN/供应商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场景重构要点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场景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重构方向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质量关注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检验放行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自动下推+自动判定+例外复核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IQ/OQ/PQ、边界样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偏差 CAPA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统一入口+SLA+趋势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小偏差勿官僚化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ECN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与 BOM/CP 联动+未执行报警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断点/在制品/培训门控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供应商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门户 SCAR 在线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数据真实性与闭环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数字化质量重构培训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项目与变革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质量部 10 决策点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