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质量成本（COQ）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从概念认知到降本增效 · 系统化实战培训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质量不是成本，而是最划算的投资 · 知识编号 4.3.1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4.3.1 · 质量成本（COQ）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鉴定成本：被动基线，勿过度依赖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进货/过程/最终检验、可靠性与环境试验、量具校准、检验人力、第三方认证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特征：生产继续则必须维持基线；过度依赖检验=预防不足的信号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鉴定占比过高时应加预防，而非继续加码检验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故障成本：内部 vs 外部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内部故障 IF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交付前发现并处理</a:t>
            </a:r>
            <a:br/>
            <a:r>
              <a:t>废品、返工、降级、停工</a:t>
            </a:r>
            <a:br/>
            <a:r>
              <a:t>复检筛选、变更浪费、事故调查</a:t>
            </a:r>
            <a:br/>
            <a:r>
              <a:t>占比常大，却分散在各部门</a:t>
            </a:r>
            <a:br/>
            <a:r>
              <a:t>难集中呈现给管理层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外部故障 EF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已出厂、影响客户</a:t>
            </a:r>
            <a:br/>
            <a:r>
              <a:t>保修索赔、退货折让、现场服务</a:t>
            </a:r>
            <a:br/>
            <a:r>
              <a:t>投诉、召回、诉讼、商誉与订单流失</a:t>
            </a:r>
            <a:br/>
            <a:r>
              <a:t>最具破坏力：一次事故可毁多年信誉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核算与采数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科目编码 · 三渠道 · 三种核算法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科目编码示例（P / A / IF / EF）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P01 策划 · P02 设计评审 · P03 培训 · P04 供方开发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A01 来料 · A02 过程 · A03 成品 · A04 计量校准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IF01 废品 · IF02 返工 · IF03 停工 · IF04 复检筛选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EF01 保修 · EF02 索赔 · EF03 退货 · EF04 召回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中小企业二级科目即可；大型制造可到三级/四级以支持归因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数据采集三渠道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渠道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典型数据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注意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财务系统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报销/工资/采购/出入库/发票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准但滞后；建议加质量成本标识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质量管理系统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NCR/返工报废/检验/客诉/8D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时效强；需与财务核对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生产管理系统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停工/故障/产量损失/加班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隐性成本，易被质量忽视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核算方法演进（建议路径）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33680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统计核算法（起步）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441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4053840" y="2560320"/>
            <a:ext cx="33680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会计核算法（可审计）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4493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7559040" y="2560320"/>
            <a:ext cx="33680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作业成本核算法（精细）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分析与诊断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结构二八 · 最优模型 · 五维分析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典型结构占比（经验区间）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类别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常见占比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警戒信号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预防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5%～15%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低于 5%：预防严重不足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鉴定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20%～35%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超过 35%：靠检验保质量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内部故障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30%～45%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需 Top 问题归因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外部故障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15%～30%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居高不下：声誉与订单风险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最优质量成本：观点已修正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传统：总质量成本存在最优区（常说占销售额 2%～4%）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现代共识：可持续降低总成本——预防投入非线性，能力提升后可下降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故障成本下降空间巨大；先进企业可控在销售额 1%～2% 以内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目标不是「算一个好看的数」，而是持续改善的方向感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分析五维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趋势：月/季曲线，判断措施是否有效、是否恶化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构成：四大类占比，发现检验依赖/预防不足/外故过高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对标：行业标杆差距，设定合理目标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归因：按部门/产品线/工序/缺陷原因归集——精准改善基础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⑤ 投入产出：预防投入 vs 故障下降——向管理层要资源的最有力语言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配套精品文章 id=200（及同科目 27 / 64）· 建议 2.5～3.5 小时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讲清 COQ 颠覆点：劣质损失也是成本；预防 1 元可撬动 10～50 元故障成本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掌握四大分类：预防 / 鉴定 / 内部故障 / 外部故障及典型科目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能设计科目编码、三渠道采数与统计→会计→作业成本演进路径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会用结构二八、五维分析找改善方向，跑通 12 个月实战五步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避开五大误区，用财务语言向管理层争取质量资源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改进路径与避坑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12 个月五步 · 五大误区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实战五步总览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①建基线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4203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651760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②抓快赢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515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75487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③投预防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4827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857999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④常态监控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85139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96111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⑤战略融入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五步要点（摘要）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1～2 月：粗线条四大类基线报告，不追求完美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2～3 月：故障成本 Top10（常占 80%+），按投入产出比排快赢项目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3～6 月：把节约投入培训/PFMEA/防错/供方早期介入；效果常 6 月后显现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6～9 月：月报+预警阈值；进管理评审，与产量/合格率/CSAT 并列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⑤ 9～12 月+：定价、客户选择、供应商报价、立项目标均含质量成本视角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五大误区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重统计轻改进：没行动的数据=统计浪费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数据完美主义：70% 覆盖已可指路；精度边跑边提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忽略隐性成本：停工/效率/信任损失——可用估算或指数法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部门各自为政：财务/质量/生产/研发/供应链必须整合分析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⑤ 追求零故障而过度投入：用成本效益分析定改善边界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一句话收束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用财务语言讲清投入产出比，质量就从「部门的事」变成「全公司的生意」。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最高境界：预防深入人心、故障趋于零——质量成本概念「消失」，成为运营底色。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质量不是成本，而是最划算的投资。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工作坊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基线草图 · Top 问题 · 要资源话术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分组练习（30～40 分钟）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按 P/A/IF/EF 各列 3 个本厂已有费用项（能估金额更好）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粗估当前结构：预防是否 &lt;5%？鉴定是否 &gt;35%？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列出故障成本候选 Top5，标一个「低成本高收益」快赢项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写一句向管理层要资源的投入产出话术（目标：10 万投 → 省 X 万）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⑤ 各组 5 分钟汇报：本厂最缺的是「算清账」还是「改起来」？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课后两周落地清单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输出一版四大类粗线条基线报告（允许缺口）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与财务约定：至少 3 个科目加质量成本标识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锁定 1 个 QC 圈/快赢项目并立项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阅读配套文章 id=200，对照 id=64 四类速查与 id=27 模板工具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配套精品文章</a:t>
            </a:r>
            <a:br/>
            <a:r>
              <a:t>主文 id=200 · 同科目 id=64 / id=27</a:t>
            </a:r>
            <a:br/>
            <a:r>
              <a:t>www.zhiliangclub.com · 知识编号 4.3.1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课程地图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模块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主题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时长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概念演进与杠杆逻辑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25 min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四大分类与构成要素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40 min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核算体系与数据采集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30 min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分析模型与诊断五维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25 min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12 个月改进五步 + 误区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30 min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工作坊：基线草图与 Top 问题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30 min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概念与演进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克劳士比：质量是免费的，劣质是昂贵的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传统财务 vs COQ 视角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传统思维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质量=额外成本</a:t>
            </a:r>
            <a:br/>
            <a:r>
              <a:t>加检验、提标准、做培训</a:t>
            </a:r>
            <a:br/>
            <a:r>
              <a:t>=看得见的支出</a:t>
            </a:r>
            <a:br/>
            <a:r>
              <a:t>劣质损失往往不入「质量账」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COQ 框架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达标成本 + 未达标损失的总和</a:t>
            </a:r>
            <a:br/>
            <a:r>
              <a:t>预防投入 vs 故障损失的杠杆</a:t>
            </a:r>
            <a:br/>
            <a:r>
              <a:t>预防+1 元 ≈ 故障-10～50 元</a:t>
            </a:r>
            <a:br/>
            <a:r>
              <a:t>提升质量=降低总成本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演进四阶段：多数企业卡在哪？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成本核算：建台账，算清检验/废品/返工等显性账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成本分析：看构成比例，找改善优先级；进管理评审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成本控制：日常预警与目标；过程监控而非年终总算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战略优化：定价、客户选择、供应链决策的输入；价值中心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现状：多数中国制造仍在 ①→② 过渡——系统化 COQ 是当务之急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四大分类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预防 · 鉴定 · 内部故障 · 外部故障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四类一览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类别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本质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典型例子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预防 P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事前投入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策划/DFMEA/培训/供方开发/六西格玛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鉴定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事中把关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IQC/IPQC/FQC/试验/计量/认证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内部故障 IF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内部纠错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废品/返工/降级/停工/复检/变更浪费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外部故障 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外部补救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保修索赔/退货/召回/诉讼/商誉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预防成本：可控、可选、可量化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质量策划、设计评审与验证、过程控制策划（PFMEA/CP/能力研究）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培训（意识/技能/工具）、供应商质量开发、改进项目、体系维护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企业可按质量战略自主决定强度与方向——杠杆的支点在这里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质量成本（COQ）系统化实战培训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