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心理安全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与问题上报实战培训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让一线敢在「还很小」时说不对 · Andon/QRQC/Speak Up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13.3.2 · 心理安全与问题上报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过程 KPI 建议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Near Miss 报告数（合理区间，非零最好）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Andon 响应及时率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重复瞒报事件数（应为 0）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上报到关闭平均周期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警惕：零 NCR 但客户处爆发 = 上报被压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心理安全与问题上报培训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与质量工具接口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联动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LPA 鼓励说出真实做法</a:t>
            </a:r>
            <a:br/>
            <a:r>
              <a:t>• Gemba 问「什么让你担心？」</a:t>
            </a:r>
            <a:br/>
            <a:r>
              <a:t>• FMEA 用 Near Miss 更新 RPN</a:t>
            </a:r>
            <a:br/>
            <a:r>
              <a:t>• 变更管理禁临时改动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误区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心理安全=不问责</a:t>
            </a:r>
            <a:br/>
            <a:r>
              <a:t>• 只靠海报口号</a:t>
            </a:r>
            <a:br/>
            <a:r>
              <a:t>• 过度匿名妨碍调查</a:t>
            </a:r>
            <a:br/>
            <a:r>
              <a:t>• 与 MES 双轨录入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心理安全与问题上报培训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 id=139</a:t>
            </a:r>
            <a:br/>
            <a:r>
              <a:t>www.zhiliangclub.com/article?id=139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质量风险能否在变大前浮出水面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理解心理安全边界：不是降低标准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掌握现场—职能—管理层三层上报体系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运用领导 SARA 反应模型处理坏消息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区分诚实错误、能力差距、违规与瞒报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设计上报闭环七步与半年脉冲调查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心理安全与问题上报培训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心理安全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是什么 / 不是什么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是 vs 不是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是心理安全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不是心理安全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报告 Near Miss 不扣绩效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和稀泥降标准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新人可问为什么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无纪律随意做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感谢主动告知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只奖零报告数字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保护诚实暴露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对渎职不问责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心理安全与问题上报培训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三层上报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职责清晰、互不替代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上报通道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L1 现场：Andon、隔离标签、快反看板（秒～分钟）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L2 职能：QRQC、NCR/偏差、供客异常统一入口（小时～天）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L3 管理：重大事件 24h 升级、Speak Up、召回触发（天～周）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上报动作 ≤ 3 步；Andon 2 分钟内响应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第 7 步：必须反馈上报人处理结果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心理安全与问题上报培训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四个杠杆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领导行为决定文化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SARA 模型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Stop 听完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31775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Acknowledge 感谢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806440" y="2560320"/>
            <a:ext cx="24917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Respond 谁牵头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435340" y="2560320"/>
            <a:ext cx="24917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Act 可见后续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心理安全与问题上报培训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问责边界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类型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管理动作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诚实错误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改系统、防错、培训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能力差距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培训、上岗授权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违规操作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纪律问责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瞒报/伪造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严重问责、法律评估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心理安全与问题上报培训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