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项目质量门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理念 · 实操 · 进阶 · 系列整合培训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Stage-Gate 结构化决策 · 从走过场到可量化管控 · 知识编号 4.4.1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4.4.1 · 项目质量门（Gate）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设置三原则 + 变更门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门点数量适中：典型产品开发 3～7 个；设在成败决定性节点，非每个细交付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标准明确可衡量：禁「基本完成」；用量化检查项减少争议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评审者与执行者分离：项目组展示；门主/委员会决策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可选变更门（Change Gate）：量产后设计/工艺变更同等严格评审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与标准体系的衔接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体系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衔接点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ISO 9001 §8.3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设计开发评审/验证/确认 → 门点记录即符合性证据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IATF 16949 / APQP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五阶段质量门为汽车供应商标配；审核重查门记录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PMBOK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Phase Gate / 指导委员会 Go-调整-终止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CMMI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同行评审与阶段评审；门成熟度反映组织过程能力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实操流程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六步闭环 · 五项要领 · 三角色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六步闭环总览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①计划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915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3012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②准备材料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441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0538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③评审会议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967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8064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④决策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4493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559040" y="2560320"/>
            <a:ext cx="161544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⑤跟踪整改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20191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9311640" y="2560320"/>
            <a:ext cx="161544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⑥关闭回顾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①计划 · ②准备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制定质量门计划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启动期明确：门数量与位置</a:t>
            </a:r>
            <a:br/>
            <a:r>
              <a:t>准入标准、委员会、时间节点</a:t>
            </a:r>
            <a:br/>
            <a:r>
              <a:t>文档清单与决策规则</a:t>
            </a:r>
            <a:br/>
            <a:r>
              <a:t>写入 PQP，获管委会批准</a:t>
            </a:r>
            <a:br/>
            <a:r>
              <a:t>成为进度看板关键指标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准备评审材料包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交付物清单+自检报告</a:t>
            </a:r>
            <a:br/>
            <a:r>
              <a:t>质量度量/风险/问题变更日志</a:t>
            </a:r>
            <a:br/>
            <a:r>
              <a:t>关键产出：准入自检清单</a:t>
            </a:r>
            <a:br/>
            <a:r>
              <a:t>必选项全满足才可申请</a:t>
            </a:r>
            <a:br/>
            <a:r>
              <a:t>主动消化已知问题，勿甩给会议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③评审会议三段式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汇报：项目经理展示进展、交付物与自检结果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质询：委员抽样审核、独立验证自检结论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决策：闭门讨论后给出结论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氛围对事不对人；目标是发现问题、推动改进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通常 ≤2 小时；超时说明准备不足或议题越界 → 会后专题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记录每个意见与责任人，作为跟踪依据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④四类决策结果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决策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含义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后续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Go 通过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完全符合准入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进入下一阶段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Conditional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基本符合，少数非关键项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限时整改；下门验证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Rework 返工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较严重问题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整改后复审；代价最小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No Go 不通过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重大缺陷/风险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暂停直至解决；及时止损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⑤整改跟踪 · ⑥关闭与回顾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整改项：唯一责任人 + 期限 + 验证标准；质责验证关闭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闭环：发现→纠正→验证→关闭，记入周报与风险日志；超期升级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全部关闭后：门主签署关闭确认书 → 才可进入下阶段实质工作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过程回顾：标准是否要调？效率如何？反馈进后续门计划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五项运行要领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标准先行：启动时编检查表；量化准出（如 RPN&gt;100 已完成≥3 项改进）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决策分级：G0/G1 可项目经理；G2/G4 跨职能委员会；量产门生产经理一票否决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评审独立：质量作 Gatekeeper，不对进度负责；委员认证与轮换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例外管理：有条件放行 / Deviation 更高层批 / No-Go；书面纳入跟踪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闭环跟踪：不符合项进系统；下门先回顾上次整改；建问题库做模式识别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关键角色与职责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角色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职责要点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门主 Gate Keeper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最终关门权；向高层质量委员会汇报；不向项目经理汇报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项目经理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申请方：材料、会务、汇报、落实整改、对门结果负责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评审委员会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跨职能专家对质；相对稳定积累经验 + 定期轮换防疲劳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配套文章 id=194 / 196 / 187 · 建议 3～4 小时内训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建立质量门理念：阶段不可跳跃、数据决策、权责分离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分清三类门：阶段门 / 交付物门 / 风险触发门，掌握 Gate0～5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跑通六步闭环：计划→准备→会议→决策→整改→关闭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避开七大误区，会用需求/设计检查表做量化准出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对接 APQP、敏捷/精益适配与数字化演进，能起草实施路径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工具与避坑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检查表模板 · 七大误区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需求质量门检查表（示例摘要）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#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检查项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需求文档完整覆盖业务需求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每项需求有唯一标识符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每项需求有明确验收标准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需求-目标可追溯矩阵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关键需求已与客户/用户确认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变更已完成影响分析与审批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7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需求风险已入风险登记册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需求文档通过同行评审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需求门判定规则（示例）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全部「是」→ Go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1～2 项「否」且非关键 → Conditional Go + 整改计划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≥3 项「否」或 1 项关键「否」→ Rework，整改后复审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启动期编完全部门点检查表，执行中可动态微调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设计质量门检查表（示例摘要）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#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检查项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方案满足全部功能需求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技术选型优劣分析完成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接口定义明确且相关方确认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关键设计约束已充分识别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方案通过同行技术评审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DFMEA 覆盖全部严重度≥9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7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最高风险方案有备选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设计验证计划与客户一致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七大误区与应对（1/2）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走过场：独立门主+高层支持 No Go；合规审计；违规放行问责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标准模糊：拆成可验证检查项（严重度≥9 控制措施验证完成率 100%）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检查表过重：按风险差异化清单；日常例会前置；门会只确认关键项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门点过多：回归本质，一般项目 5～7 个对应重大里程碑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七大误区与应对（2/2）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⑤ 重门控轻过程：把门要求分解到周例会/设计评审，门前基本成熟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⑥ 反馈不及时：24h 初报、48h 正式报告；问题库分类预警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⑦ 忽视知识沉淀：建门控经验库，典型不合格项/根因/对策模式识别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进阶融合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APQP · 敏捷精益 · 数字化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APQP 五阶段 ↔ 质量门（示例对照）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APQP 阶段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对应门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典型退出（摘要）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计划与定义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G1 启动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立项书；可行性≥90%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产品设计开发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G2 设计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DFMEA 100%；设计验证通过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过程设计开发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G3 过程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 RPN 降幅；设备验收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产品过程确认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G4 批产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Cpk≥1.33；GR&amp;R≤10%；PSW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反馈评定纠正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G5 改进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批量不良≤目标；客户满意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案例：全球汽车零部件企业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设置 G0～G5：概念门介入更早；G1～G4 对 APQP；G5 量产后回顾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效果：开发周期 36→24 月；设计变更 ↓40%；3 个月零公里缺陷率 95.2%→98.7%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启示：门与里程碑合并上看板，进度以「门通过状态」为关键指标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可迁移：航空/医疗器械/电子等同样可用阶段-门逻辑（如 ISO 13485 评审节点）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敏捷 / 精益环境中的适配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敏捷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阶段门 → 增量发布控制</a:t>
            </a:r>
            <a:br/>
            <a:r>
              <a:t>迭代轻量门：验收/覆盖率/缺陷/技债</a:t>
            </a:r>
            <a:br/>
            <a:r>
              <a:t>SAFe：PI 正式系统门</a:t>
            </a:r>
            <a:br/>
            <a:r>
              <a:t>CI/CD 自动门控：不合规阻断合入/发布</a:t>
            </a:r>
            <a:br/>
            <a:r>
              <a:t>评审从「天」到「分钟」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精益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基于知识的决策</a:t>
            </a:r>
            <a:br/>
            <a:r>
              <a:t>知识模板 / A3 呈现决策信息</a:t>
            </a:r>
            <a:br/>
            <a:r>
              <a:t>门评审问：信息是否足够明智决策？</a:t>
            </a:r>
            <a:br/>
            <a:r>
              <a:t>从行政审批升级为知识管理节点</a:t>
            </a:r>
            <a:br/>
            <a:r>
              <a:t>原则不变：成熟度达标再进入下一阶段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课程地图与系列文章对照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模块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主题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文章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起源、理念、类型与 Gate0～5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（一）194 理念框架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六步流程、角色、五项要领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（二）196 实操指南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检查表、七大误区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（二）196 实操指南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APQP 融合、敏捷精益、数字化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（三）187 进阶路径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05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跨行业对比 + 实施路径 + 工作坊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（三）187 + 综合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数字化四维进化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自动采集：从 PLM/MES/QMS 抓 Cpk、合格率、交付完成——告别自评填报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多级看板：公司/项目/部门；红预警自动通知，防信息传递延迟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风险预测：历史门数据识别易失败门点/项目类型/易忽视标准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跨系统联动：PLM 释放→交付物门；采购异常→风险门；CI 不达标→阻断发布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案例：国内汽车电子数字化门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7 个纸质节点 → 线上自动化门点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阶段转换 15→6 工作日；准备 3 天→半天；通过率 92%→97%（数据更真、执行更严）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新车型项目：提前发现模具滞后 → 备选方案 → 避免整项延期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落地路径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跨行业对比 · 四阶段五步骤 · 工作坊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跨行业实践对比（摘要）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424"/>
                <a:gridCol w="2249424"/>
                <a:gridCol w="2249424"/>
                <a:gridCol w="2249424"/>
                <a:gridCol w="2249424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维度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制造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软件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建筑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制药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门点数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3～5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4～6(+迭代)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5～8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6～10(法规)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典型路径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概念→量产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需求→发布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可研→竣工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研发→生产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准入例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Cpk/样件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覆盖率/缺陷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图纸/工序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临床/注册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决策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多数票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PM+技委会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监理签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法规审批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四个战略阶段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试点 3～6 月：1～2 高风险项目；3～4 关键门；快速迭代模板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体系固化 2～3 月：标准/检查表/职责入体系文件；培训宣贯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全面推广：全新品+重大变更；低风险 Fast Track；建评审数据库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持续优化：通过率/不合格分布/周期；关联按时交付、客诉、返工成本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五个实施步骤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①识别关键节点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4203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651760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②量化准入退出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4515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475487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③独立评审团队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48271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857999" y="2560320"/>
            <a:ext cx="1965960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④工具/IT 平台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851392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961119" y="2560320"/>
            <a:ext cx="1965960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⑤持续改进机制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案例：中型装备制造两年迭代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初设 8 门 → 半年后合并为 5（过载）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据数据调阈值：Cpk 1.67→1.33（匹配真实精度需求）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两年后：按时交付 68%→89%；质量客诉 ↓52%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教训：质量门是学习系统，不是一次性制度文件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工作坊（30～40 分钟）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选一个在研/历史项目，画出建议的 5～7 个门点名称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为其中 1 个关键门（如方案冻结或量产放行）写 8 条量化检查项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指定门主来源部门与委员会职能构成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④ 列出本组织最可能踩中的 2 个误区及对策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⑤ 各组 5 分钟汇报：第一个试点项目选谁？为什么？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课后两周落地清单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起草《质量门计划》模板并挂到一个试点项目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完成需求门 + 设计门（或量产门）检查表初版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书面明确门主任命与 No Go 升级路径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在周报中增加「门点状态 / 整改超期」两栏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阅读配套文章 194→196→187，补齐本厂案例到经验库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一句话收束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质量门不是设卡阻挠，而是每次决策前确保准备充分。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理念管方向，流程管闭环，检查表管客观，数字化管速度。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价值不在关卡本身，而在系统化决策驱动的组织能力提升。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理念框架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起源 · 三大理念 · 三类门 · Gate0～5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配套系列文章</a:t>
            </a:r>
            <a:br/>
            <a:r>
              <a:t>（一）理念 id=194 · （二）实操 id=196 · （三）进阶 id=187</a:t>
            </a:r>
            <a:br/>
            <a:r>
              <a:t>www.zhiliangclub.com · 知识编号 4.4.1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起源：从「阶段脱节」到 Stage-Gate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80 年代汽车业痛点：设计以为做完、制造觉得输入不够 → 量产集中爆发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对策雏形：阶段转换处设正式关卡，不达退出标准不得进入下一阶段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Cooper Stage-Gate：阶段 + Go/Kill 门 → 可复用方法论（制药/化工/快消…）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标准升格：ISO 9001:2015 §8.3；IATF/APQP；PMBOK Phase Gate；CMMI 评审实践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核心逻辑不变：结构化阶段决策，替代模糊主观判断，问题放大前拦截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三大核心理念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① 阶段不可跳跃：概念/设计/验证各有独特价值；跳阶段=用下阶段成本补上阶段缺陷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② 决策要有数据：禁止「看起来不错」；退出条件可测（DFMEA 覆盖率、Cpk、用例通过率）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③ 权责必须分离：执行方有进度压力；独立门主（Gate Keeper）持评审决策权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四大核心价值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价值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要点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风险前置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设计期纠错成本 ≈ 量产后 1/10；多道防护网阶段筛出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跨职能协同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研/工/采/制/质共同对质；打破部门壁垒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决策可追溯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评审报告+问题清单+责任人；审计依据与经验样本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资源匹配风险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高风险严门控；低风险走简化通道，避免一刀切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三种类型：主干 + 补充网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阶段质量门：阶段转换确认完整性与下一阶段启动条件（交付物/风险/预算/客户需求）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交付物质量门：关键产出物专项评审（需求规格、三维数模冻结…），颗粒度更细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风险触发门：预设信号自动触发（供应商延期、指标不达标、重大变更）——事件驱动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实践组合：阶段门作骨架，交付物门+风险门作补充，覆盖全生命周期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典型设置：Gate 0～Gate 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门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名称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质量侧关键准出（摘要）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G0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项目启动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章程/团队/初步计划；质量目标与质量计划框架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概念批准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可行性；特殊特性初清单；DFMEA 初稿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G2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方案冻结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方案评审；DFMEA 更新；DVP 获批；供应商初选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试产准备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DV 通过；PFMEA/CP 初版；工装到位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G4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量产放行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PV/PPAP；Cpk；量产 CP/SOS；培训完成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项目关闭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早期遏制；文档归档；经验教训；质量总结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项目质量门实战培训（系列整合）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