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首件检验（FAI）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用一件产品的检验成本 · 拦截一批产品的质量风险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11.1.1 · IQC/IPQC/FQC/OQC 策划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三检制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33680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自检（操作工）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9441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053840" y="2560320"/>
            <a:ext cx="33680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互检（班组）</a:t>
            </a:r>
          </a:p>
        </p:txBody>
      </p:sp>
      <p:sp>
        <p:nvSpPr>
          <p:cNvPr id="6" name="Right Arrow 5"/>
          <p:cNvSpPr/>
          <p:nvPr/>
        </p:nvSpPr>
        <p:spPr>
          <a:xfrm>
            <a:off x="74493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559040" y="2560320"/>
            <a:ext cx="33680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专检（检验员放行）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职责与权限矩阵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角色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职责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权限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操作工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首件自检、记录异常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无权放行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班组长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互检、组织原因分析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无权放行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检验员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专检、最终判定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有权放行 / 拦截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质量工程师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异常处置、变更评审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有权调整方案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首件记录三要素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检验项目与实测值（不是只写「合格」二字）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检验依据与量具编号（可追溯）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判定结论与签字（含时间）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保存期限满足客户与体系要求（汽车行业常覆盖产品生命周期）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无实测值、无量具编号的记录 = 等于没检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八步标准流程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① 触发确认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7533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8630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② 试制首件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0678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1775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③ 自检</a:t>
            </a:r>
          </a:p>
        </p:txBody>
      </p:sp>
      <p:sp>
        <p:nvSpPr>
          <p:cNvPr id="8" name="Right Arrow 7"/>
          <p:cNvSpPr/>
          <p:nvPr/>
        </p:nvSpPr>
        <p:spPr>
          <a:xfrm>
            <a:off x="43822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4919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④ 互检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8064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⑤ 专检判定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70111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1208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⑥ 放行标识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83256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4353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⑦ 不合格闭环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96400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7497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⑧ 归档入系统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流程要「短而严」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步骤不能省：任一道不通过，不得进入批量生产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每步等待控制在分钟级，避免首件成为交付瓶颈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不合格：隔离 → 分析 → 重新试制 → 重新检验合格后再恢复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严禁「改一改就让步放行」的假首件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合格后标识首件并完成系统录入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检什么、怎么判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项目设计与外观基准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检验项目五大来源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不是检验员「凭经验」临时定项目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控制计划（CP）中的产品特性与过程特性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特殊特性清单：CC / SC 必须全项覆盖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图纸与规范：尺寸、公差、材质、表面处理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历史不良：同类产品缺陷在首件重点确认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客户特殊要求（CSR）中的首件项目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首件不合格怎么处置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必须做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批量生产立即停止</a:t>
            </a:r>
            <a:br/>
            <a:r>
              <a:t>• 隔离 / 标识 / 评审</a:t>
            </a:r>
            <a:br/>
            <a:r>
              <a:t>• 人机料法环原因分析</a:t>
            </a:r>
            <a:br/>
            <a:r>
              <a:t>• 重新试制并重新检验</a:t>
            </a:r>
            <a:br/>
            <a:r>
              <a:t>• 原因与措施记录在案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禁止做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口头说「差不多」就开线</a:t>
            </a:r>
            <a:br/>
            <a:r>
              <a:t>• 只改记录不改过程</a:t>
            </a:r>
            <a:br/>
            <a:r>
              <a:t>• 让步首件直接量产</a:t>
            </a:r>
            <a:br/>
            <a:r>
              <a:t>• 只专检、无自检互检</a:t>
            </a:r>
            <a:br/>
            <a:r>
              <a:t>• 只写「合格」无实测值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外观类首件判定基准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限度样本：合格上限与不合格下限，现场比对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缺陷图谱：常见外观缺陷拍照归档，用于培训与判定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一致性核对：定期独立判定同一组样本，用 Kappa 校准分歧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基准文件与限度样本随产品变更同步更新并标注版本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防止「新旧标准混用」导致判定争议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新品首件与全尺寸检验报告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按图纸全部尺寸与特性逐项测量记录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有过程能力要求时附 CPK / PPK 数据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材料报告、性能试验、外观限度样本一并归档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报告是 PPAP（如 PSW）核心附件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客户批准前不得批量供货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学完后应能回答：何时做？谁来做？检什么？不合格怎么办？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厘清生产首件确认与新品 FAI Report 两层含义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掌握七种必做首件触发场景，并写入 CP / 作业指导书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落地自检—互检—专检三检制与八步标准流程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按 CP / 特殊特性 / 图纸 / 历史不良设计检验项目与判定规则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把首件与过程控制、SPC、PPAP 衔接，建立一次合格率改善机制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与过程控制衔接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起点正确 + 过程稳定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首件不是终点，而是起点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首件合格 ≠ 整批稳定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之后仍靠 CP 过程检验、SPC 监控、防错消除人为失误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首件管「起点正确」，过程控制管「过程稳定」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首件数据：调整次数、不合格项、原因分布 → 月度分析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频繁首件不合格 → 推动换型标准化 / SMED / 回写 FMEA·CP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数字化首件（可选进阶）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条件变化自动触发首件任务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移动端录入检验结果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不合格自动锁定批次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数据汇入质量看板与一次合格率指标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前提仍是：逻辑清晰、职责明确——数字化不是目的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误区与落地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五误区 · 五步路径 · 审核三问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五个常见误区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误区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正确认识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只是检验员的事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必须自检 + 互检 + 专检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首件合格=整批合格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起点正确后仍需过程控制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记录写「合格」即可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要有实测值与量具编号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只有换型才做首件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换料 / 换人 / 维修 / 复产同样要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不合格改一改就能放行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必须重新试制并重新检验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五步落地路径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步骤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动作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关键产出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梳理触发与现状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触发清单、差距分析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明确三检与流程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流程文件、职责矩阵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按 CP 设计项目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项目表、首件确认单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培训与试运行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培训记录、问题清单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监控与持续改进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一次合格率、月度分析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体系审核自查三问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触发条件有没有文件依据？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首件记录能不能追溯到具体批次与量具？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不合格首件有没有走完隔离、分析、再验证闭环？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内外审高频检查点：触发、记录完整性、不合格处置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做扎实既是质量保障，也是合规「必答题」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一句话总结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用一件产品的检验成本，拦截一批产品的质量风险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把「做错了」拦截在「做多了」之前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触发有据 · 三检清晰 · 项目完整 · 记录可溯 · 数据回写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首件检验就不再是签字游戏，而是性价比最高的防线之一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配套智库文章：id=275《首件检验（FAI）实战指南》· 知识编号 11.1.1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为什么必须做首件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批量生产的第一道闸门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两个层次，不要混为一谈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生产首件确认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换线 / 换模 / 换料 / 换人后</a:t>
            </a:r>
            <a:br/>
            <a:r>
              <a:t>• 重点：「这批活能不能干」</a:t>
            </a:r>
            <a:br/>
            <a:r>
              <a:t>• 日常过程检验的起点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新品首件（FAI Report）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新品或重大变更后</a:t>
            </a:r>
            <a:br/>
            <a:r>
              <a:t>• 全尺寸 / 全性能检验报告</a:t>
            </a:r>
            <a:br/>
            <a:r>
              <a:t>• PPAP 提交核心附件之一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首件回答的核心问题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当前人、机、料、法、环、测条件下，能否稳定做出合格品？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成本杠杆：拦截的是「批量性错误」，代价只是检验一件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变更敏感：质量波动多源于条件变化，首件是第一个暴露样本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合规要求：IATF 16949、GJB 9001 等明确要求并保留记录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定位：确认「过程是否就绪」，不是「多检一道工序」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何时必须做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七种触发 + 写进文件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七种必须做首件的情形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情形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要点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换型换线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产品切换或线体调整后首件必检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换模换刀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模具 / 刀具 / 夹具更换或重新调整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换料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原辅料批次更换，尤其影响关键特性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换人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操作工 / 检验员 / 调试员变动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设备调整维修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大修、参数调整、停机重启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工艺变更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参数、方法、环境条件变更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班次启动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每日开班、长假后复产首件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触发机制要写进文件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写入控制计划（CP）与作业指导书：什么条件 → 谁发起 → 检什么 → 谁判定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用首件确认单留痕，杜绝「自觉就行」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有条件时在 MES 设置首件放行：未确认合格，批次不得投产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数量：通常 1～3 件；高风险工序取 3 件（覆盖多工位）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范围：关键特性全覆盖——尺寸、外观、性能、装配、包装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首件检验（FAI）实战培训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怎么做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三检制 · 八步流程 · 记录三要素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