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正向激励与问责边界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质量考核的刚柔之道 · 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激励为进取，问责守底线 · 二者同体共生 · 知识编号 13.3.3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13.3.3 · 正向激励与问责边界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一句话定义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正向激励：因为做得好而获得回报 — 让发现/解决问题成为成就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问责：因为失职而承担后果 — 但不过度，不做甩锅文化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健康问责：豁免系统性问题、不可抗力、主动上报的隐患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二者不可偏废，也绝不能用「扣分表」替代激励设计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四种正向激励模式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不只是发奖金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模式 ① 质量改进成果共享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改进降不良/降客诉 → 从节省成本中拿出一部分奖励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核算透明，避免「数据注水」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金额与难度、影响力匹配，勿「大改进小红包」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成功后勿立即拉高考核基准线让人「白干」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适合：六西格玛课题、课题班组、跨职能改进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模式 ② 质量积分与荣誉体系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日常贡献：有效建议、主动发现隐患、客户好评 → 积分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积分可兑换：培训、参观交流、带薪假等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荣誉：「月度质量之星」「零缺陷班组」「最佳改进团队」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许多人更在乎「被看见」，不是几百块钱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适合：高频、小步、可持续的认可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模式 ③ 试错容错与改进授权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改进=探索未知，必然伴随失败风险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不允许试错 ≈ 不允许改进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奖励成功之外，更要宽容「有价值的失败」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有价值失败：明确假设 + 数据记录 + 复盘 + 教训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划定容错范围与条件，让敢于尝试者无后顾之忧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模式 ④ 问题发现奖励（报忧有奖）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勿把「发现问题的人」当麻烦制造者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内部发现 ≪ 客户/审核发现 的代价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主动上报隐患：不仅免责，还应奖励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与心理安全（13.3.2）联动：让「报忧」受尊重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适合：解除瞒报文化的第一杠杆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四种模式选型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场景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优先模式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重大课题降本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① 成果共享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日常习惯养成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② 积分荣誉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工艺/方法试验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③ 容错授权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瞒报多、上报少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④ 问题发现奖励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问责边界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该怎么问就怎么问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原则 1：只问责可控因素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不问责：设备老化、设计缺陷、料批异常等系统原因中的操作者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问责：规程未执行、检验不到位、异常未上报等「本可避免」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区分人的问题 vs 系统问题 — 用 5Why/事故分析流程支撑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问不可控 = 无意义，只会伤害信任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原则 2：主动上报从轻或免责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主动上报即便问题与己相关 → 从轻甚至免责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否则下次只剩掩盖 — 质量体系等于「聋了瞎了」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与「问题发现奖励」成对设计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许多企业反着干：谁上报罚谁 → 无人上报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学完后应能改造本厂质量考核表，而不是只会「加扣分」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分清正向激励与问责：解决「愿做好」与「敢负责」的不同问题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掌握四种正向激励设计模式：成果共享、积分荣誉、容错授权、报忧有奖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建立问责四条边界：可控、上报免责、首次/重复、个人 vs 集体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设计「基准+加减分」协同框架与考核权重建议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避开四大误区，推动从机制设计到文化落地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原则 3 &amp; 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原则 3：首次 vs 重复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第一次非故意、无隐瞒：</a:t>
            </a:r>
            <a:br/>
            <a:r>
              <a:t>教育纠正为主，问责为辅</a:t>
            </a:r>
            <a:br/>
            <a:r>
              <a:t>整改后再次发生：升级问责</a:t>
            </a:r>
            <a:br/>
            <a:r>
              <a:t>「没想到」→ 辅导</a:t>
            </a:r>
            <a:br/>
            <a:r>
              <a:t>「没做到」→ 问责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原则 4：个人 vs 集体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避免「集体扣分人人无责」</a:t>
            </a:r>
            <a:br/>
            <a:r>
              <a:t>先厘清责任链，找关键失效环</a:t>
            </a:r>
            <a:br/>
            <a:r>
              <a:t>再指定具体责任人</a:t>
            </a:r>
            <a:br/>
            <a:r>
              <a:t>集体负责制往往最不负责任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问责决策四问（出事 24h 内）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可控吗？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678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31775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主动报了吗？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8064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首次/重复？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3256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84353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关键人是谁？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协同机制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基准 + 加减分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「基准+加减分」考核模式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基准线：应尽职责 — 达标不加不扣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线上：主动发现、推动改进、超越目标 → 加分/奖励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线下：该做没做、该报没报、该改没改 → 扣分/问责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同时有底线与向上空间，避免「做好是应该、做差就扣钱」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考核权重建议（质量绩效）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类别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示例指标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权重建议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正向激励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改进参与、报忧数、项目成果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≥ 40%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问责相关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重大事故、客诉责任、严重不符合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≤ 30%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中性过程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Cpk、一次交验、SPC 执行率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其余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文化协同：问责但不甩锅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问责对事不对人：分析流程、系统、决策链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目标是让体系更完善，不是找替罪羊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当员工相信这一点，才愿意配合调查而非隐瞒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管理者示范：自身问题同样被问责、改进同样被激励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四大避坑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误区与对策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误区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后果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对策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重结果轻过程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合格率造假、调包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看 SPC/首件/过程数据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激励力度不够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20 元建议 → 负面暗示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力度匹配贡献规模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问责标准模糊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裁量不公、谨小慎微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具体、可衡量、可验证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激励问责同一指标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不知达标还是超越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底线指标 vs 卓越指标分开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演算：合格率同时当奖与罚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错误设计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≥99.5% 奖 200；</a:t>
            </a:r>
            <a:br/>
            <a:r>
              <a:t>&lt;99.0% 扣 500</a:t>
            </a:r>
            <a:br/>
            <a:r>
              <a:t>→ 员工目标=「卡在中间」</a:t>
            </a:r>
            <a:br/>
            <a:r>
              <a:t>造假动机极强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正确拆分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底线：过程违规/瞒报 → 问责</a:t>
            </a:r>
            <a:br/>
            <a:r>
              <a:t>卓越：改进课题关闭数、</a:t>
            </a:r>
            <a:br/>
            <a:r>
              <a:t>主动报忧数 → 激励</a:t>
            </a:r>
            <a:br/>
            <a:r>
              <a:t>结果指标只作中性监测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文化落地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机制之外的三板斧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课程地图（建议 2～3 小时内训）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模块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主题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时长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01～02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开篇困境 + 本质区别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25 min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四种正向激励模式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40 min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04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问责边界与原则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30 min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协同机制与权重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25 min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06～07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误区避坑 + 文化落地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25 min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工作坊：改造考核表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30 min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落地三要素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沟通透明：标准、评选、获奖理由、问责案例与整改 — 公开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管理者示范：无特权，奖罚一致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持续优化：定期复盘是否促进改进？有无副作用？员工满意度？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透明=最好的监督，也是建立信任的基础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90 天落地路径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盘点现行考核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4203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651760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拆分激励问责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515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75487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试点一条线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4827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857999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公开透明运行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85139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96111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复盘调权重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工作坊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改造一张质量考核表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小组任务（30 min）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拿出本部门现行质量考核表（脱敏）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标注：每一行属于「激励 / 问责 / 中性」？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找出「只罚不奖」与「模糊标准」条款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按「基准+加减分」重写 5 条规则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汇报：新旧对比与风险点（造假/瞒报）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实施检查清单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#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检查项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考核表同时含加分项与扣分项，且权重合理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主动上报免责/从轻条款白纸黑字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问责标准可衡量（非「严重」空词）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底线指标与卓越指标已拆分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月度公开激励与问责案例各至少 1 则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与心理安全/问题上报机制联动评审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刚柔四问——考核改版前先回答</a:t>
            </a:r>
          </a:p>
        </p:txBody>
      </p:sp>
      <p:sp>
        <p:nvSpPr>
          <p:cNvPr id="3" name="Oval 2"/>
          <p:cNvSpPr/>
          <p:nvPr/>
        </p:nvSpPr>
        <p:spPr>
          <a:xfrm>
            <a:off x="822960" y="182880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288036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愿做好？</a:t>
            </a:r>
          </a:p>
        </p:txBody>
      </p:sp>
      <p:sp>
        <p:nvSpPr>
          <p:cNvPr id="5" name="Oval 4"/>
          <p:cNvSpPr/>
          <p:nvPr/>
        </p:nvSpPr>
        <p:spPr>
          <a:xfrm>
            <a:off x="3657600" y="182880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🛡️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160" y="288036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守底线？</a:t>
            </a:r>
          </a:p>
        </p:txBody>
      </p:sp>
      <p:sp>
        <p:nvSpPr>
          <p:cNvPr id="7" name="Oval 6"/>
          <p:cNvSpPr/>
          <p:nvPr/>
        </p:nvSpPr>
        <p:spPr>
          <a:xfrm>
            <a:off x="6492240" y="182880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288036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敢上报？</a:t>
            </a:r>
          </a:p>
        </p:txBody>
      </p:sp>
      <p:sp>
        <p:nvSpPr>
          <p:cNvPr id="9" name="Oval 8"/>
          <p:cNvSpPr/>
          <p:nvPr/>
        </p:nvSpPr>
        <p:spPr>
          <a:xfrm>
            <a:off x="9326880" y="182880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⚖️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5440" y="288036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问得准？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4400" y="3931920"/>
            <a:ext cx="10332720" cy="1828800"/>
          </a:xfrm>
          <a:prstGeom prst="roundRect">
            <a:avLst/>
          </a:prstGeom>
          <a:solidFill>
            <a:srgbClr val="FFF7ED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小结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激励为进取，问责守底线，二者同体共生。</a:t>
            </a:r>
            <a:br/>
            <a:r>
              <a:t>建议：本周完成现行考核表标注，两周内试点「报忧有奖+上报免责」，季度复盘权重。</a:t>
            </a:r>
            <a:br/>
            <a:r>
              <a:t>配套智库文章：《正向激励与问责边界——质量考核的刚柔之道》（id=181 · 13.3.3）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配套文章：正向激励与问责边界 · 知识编号 13.3.3 · www.zhiliangclub.com/article?id=181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开篇案例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考严了瞒报，考松了虚设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案例：某 Tier 2「质量扣分表」实施半年后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现象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合格率报表漂亮「好看」</a:t>
            </a:r>
            <a:br/>
            <a:r>
              <a:t>• 客诉数不降反升</a:t>
            </a:r>
            <a:br/>
            <a:r>
              <a:t>• 一线少报异常，怕扣钱</a:t>
            </a:r>
            <a:br/>
            <a:r>
              <a:t>• 改进课题无人报名</a:t>
            </a:r>
            <a:br/>
            <a:r>
              <a:t>• 班组评价：「质量部只会罚人」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根因复盘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考核表做成「只罚不奖」</a:t>
            </a:r>
            <a:br/>
            <a:r>
              <a:t>• 上报=自掏腰包 → 趋利避害</a:t>
            </a:r>
            <a:br/>
            <a:r>
              <a:t>• 混淆「愿意做好」与「出事追责」</a:t>
            </a:r>
            <a:br/>
            <a:r>
              <a:t>• 需重建激励与问责双机制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两难之问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考严了：怨声载道，该报的藏着掖着 → 体系「聋了瞎了」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考松了：指标形同虚设，没人当真 → 失去刚性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根因：正向激励与问责是两种机制，不能混为一谈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本课件目标：给质量经理一张可落地的「刚柔」设计地图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本质区别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愿做好 vs 守底线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正向激励 vs 问责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维度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正向激励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问责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核心问题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怎么让人愿意做好？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出了事该谁负责？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作用机制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激发内在驱动力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划定底线、明确责任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行为导向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做好 → 进取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不出错 → 防守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缺失后果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无人改、停在「合格」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可绕流程、甩锅文化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健康标志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发现问题是贡献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只追「本可避免」行为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「只罚不奖」的两大副作用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副作用 1：问题被掩盖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扣钱成唯一手段时：</a:t>
            </a:r>
            <a:br/>
            <a:r>
              <a:t>第一反应=别让上面知道</a:t>
            </a:r>
            <a:br/>
            <a:r>
              <a:t>→ 虚假合格率、改记录、瞒报</a:t>
            </a:r>
            <a:br/>
            <a:r>
              <a:t>根因常是机制，不是「人品差」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副作用 2：改进动力缺失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只告诉「做错扣钱」</a:t>
            </a:r>
            <a:br/>
            <a:r>
              <a:t>不告诉「做好有什么好处」</a:t>
            </a:r>
            <a:br/>
            <a:r>
              <a:t>→ 「不出错就行」被动防守</a:t>
            </a:r>
            <a:br/>
            <a:r>
              <a:t>卓越需要主动进取心态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正向激励与问责边界实战培训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