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新产线爬坡期质量管理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从爬坡计划到量产退出 · 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工程状态 → 量产状态的结构化收敛 · 知识编号 15.2.1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15.2.1 · 新工厂/新产线爬坡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① 设备与工装：稳定性收敛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初期问题多为设备相关缺陷，而非工艺设计缺陷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建「设备爬坡跟踪卡」：每日记录关键质量参数 + 设备状态参数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例：注塑机跟模温/注射压力/保压；加工中心跟振动/刀具磨损/冷却液温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趋势性偏移：未超差即提前介入；爬坡期建议每 4 小时记一次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Cmk：勿只做验收一次——第 1 周 / 第 2 周 / 第 1 月各验证一次看趋势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② 人员：从培训合格到肌肉记忆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老员工调新线 + 新学员：共同问题是「考过仍会错」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机制：双人互检 + 首件强制确认（装夹/程序/工装/首件尺寸）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技能成熟度三级：L1 指导下操作 → L2 独立+识异 → L3 微调+带教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爬坡目标：全员至少到 L2；关键岗位 ≥30% 到 L3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③ 过程参数：设计可行 → 量产最优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参数-质量矩阵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纵轴 CPP（关键过程参数）</a:t>
            </a:r>
            <a:br/>
            <a:r>
              <a:t>横轴 CTQ（关键质量特性）</a:t>
            </a:r>
            <a:br/>
            <a:r>
              <a:t>格内：强/中/弱 + 正/负/非线性</a:t>
            </a:r>
            <a:br/>
            <a:r>
              <a:t>异常时快速锁定原因参数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渐进式调参原则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单次只调一个参数</a:t>
            </a:r>
            <a:br/>
            <a:r>
              <a:t>幅度 ≤ 设计范围 10%</a:t>
            </a:r>
            <a:br/>
            <a:r>
              <a:t>调后 ≥50 件验证稳定性</a:t>
            </a:r>
            <a:br/>
            <a:r>
              <a:t>禁止「赌运气式」多参同调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④ 供应链同步爬坡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样品 100% 合格 ≠ 批量一致：技师精挑 vs 普工抽检的鸿沟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爬坡前 ≥3 个月向供应商发布「特殊交付要求」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过渡期：100% 全检出货 / 加严抽样 / 每批附检报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SQE 驻厂辅导过程控制，而非只看来料结果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关键安全特性：本厂再 100% 复检，直至供应商 Cpk ≥1.33 连续 3 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两张核心工具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爬坡计划 + 快速升级机制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工具一：爬坡计划 = 质量状态里程碑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不是项目进度甘特图，而是「某日某指标达到某水平」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每站设升/降级规则：达标进下一阶段；不达标触发延长评审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延长评审必须提交：根因分析 + 纠正计划 + 「还要变什么才能达标」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哲学：时间可以延，但禁止「空延期、无动作」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里程碑示例（可按行业改写）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站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质量状态目标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判定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首月内单日一次合格率 ≥85%，且连续稳定 3 天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升 / 延长评审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第二月内关键特性 Cpk≥1.33 占比 ≥80%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升 / 延长评审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第三月 OEE≥设计 80%，且客户抱怨 =0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升 / 延长评审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第四月起结束爬坡，转入量产管理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结案评审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工具二：爬坡期快速升级 T0～T4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T0 发现：立即停线/隔离，5 分钟到现场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4203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651760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T1 1h：初判 人机料法；定临时对策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4515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75487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T2 4h：验证固化临时对策，恢复生产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4827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857999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T3 24h：根因 + 长期对策初案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85139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96111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T4 72h：长期对策验证并纳入标准文件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升级机制的授权要点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节奏比量产期快 3～5 倍——停机一天可能拖垮整线出货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停不停线：由现场工程师决定，不需等经理/总监批准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临时对策优先保安全与隔离，再谈长期根因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每级超时自动升级管理层，避免「卡在现场无人拍板」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组织 · 看板 · 知识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爬坡作战室与沉淀闭环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学完后应能起草本厂新线爬坡计划与作战室站会模板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理解爬坡期本质：从「功能实现」到「稳定可预测」的渐进收敛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掌握四个核心维度：设备工装、人员技能、过程参数、供应链同步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会写「质量状态里程碑」爬坡计划，并落地快速升级机制 T0～T4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搭好爬坡作战室、差异化看板与「问题-对策-标准化」闭环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避开三大陷阱，按六条退出标准正式转入量产管理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临时性「爬坡作战室」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跨职能联合办公：生产 / 工艺 / 质量 / 设备 / 采购供应链（+ 关键供应商）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每日 30 分钟爬坡站会，只过三件事：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  · 昨日质量指标达标情况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  · 今日重点风险项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  · 需升级跨部门协调的问题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禁止用邮件串行替代同场决策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爬坡期差异化质量看板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颗粒度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建议指标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用途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一次合格率 / 产出达成 / 异常停工 / 首件合格率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当日纠偏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Cpk 趋势 / 故障频次 / 技能认证通过率 / 来料合格率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趋势预警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报废率 / 客户投诉 / 里程碑达成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升阶段决策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红黄绿规则（示例）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绿：达标或偏差 ≤10%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黄：偏差 10%～20%，当日站会跟进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红：偏离目标 &gt;20%，立即升级处理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看板必须挂在作战室可视位置，禁止「月报才看」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知识沉淀：问题 → 对策 → 标准化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33680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① 问题记录：现象/时间/设备/批次/初判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441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4053840" y="2560320"/>
            <a:ext cx="33680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② 对策验证：临时 + 长期，追踪效果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4493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7559040" y="2560320"/>
            <a:ext cx="33680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③ 标准化：72h 内更新 CP / SOS / PFMEA 并培训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沉淀的回报：爬坡周期可被「学会」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爬坡期遇到的问题，成熟期大概率会再遇到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案例：三次建厂企业——第 1 次 8 个月 → 第 3 次 3 个月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缩短原因：不是设备更好，而是前两次知识可直接调用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结案报告本身就是下一条新线的「开局资产」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陷阱与量产退出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先稳住，再提速；达标再结案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陷阱一：以产出为唯一优先级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错误哲学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先出货、后整改</a:t>
            </a:r>
            <a:br/>
            <a:r>
              <a:t>带着问题出产 → 返修/报废/索赔成本更高</a:t>
            </a:r>
            <a:br/>
            <a:r>
              <a:t>爬坡反而被拉长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正确哲学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质量达标的速度决定产出达标的速度</a:t>
            </a:r>
            <a:br/>
            <a:r>
              <a:t>质量提供「让产线跑起来的条件」</a:t>
            </a:r>
            <a:br/>
            <a:r>
              <a:t>让步接收要答清：风险 / 加控 / 恢复条件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陷阱二：过早放松检验力度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初期加严（全检/加频/延长首件窗口）→ 几周平稳后管理层催「降成本」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假稳定下恢复抽检 → 批量漏检常见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降级规则：「连续稳定双倍周期」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例：计划加严 4 周 → 须再连续 8 周全指标合格，才可降级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陷阱三：变更是爬坡期最大敌人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边爬边改：新型号 / 工艺优化 / 换料 → 变量再扰动，收敛前功尽弃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执行「变更冻结」：无重大质量/安全风险，不引入非必要变更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确需变更：作战室专项评审 + 影响评估 + 额外验证 + 缓冲区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变更不是禁令，而是「有计划、有验证、有缓冲」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量产退出六条标准（全部满足才结案）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#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退出条件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全部 CTQ：Cpk≥1.33，且连续四组抽样无异常趋势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日一次合格率连续 30 个工作日 ≥ 既定目标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OEE≥设计 85%，设备停机 ≤ 成熟线基准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关键岗位 100%≥L2，且 ≥30% 达 L3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供应商来料合格率连续 3 月 ≥ 成熟接受标准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重大问题已标准化输出；PFMEA/CP/SOS 已更新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课程地图（建议 2.5～3.5 小时内训）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模块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主题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时长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开篇困局 + 本质定位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25 min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四大维度（设备/人/参数/供应链）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50 min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两张工具：爬坡计划 + 升级机制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35 min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组织、看板、知识沉淀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30 min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三大陷阱 + 量产退出标准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30 min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工作坊：起草本厂爬坡里程碑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30 min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结案与临时机制退出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作战室出具爬坡结案报告 → 管理层评审确认 → 正式转入量产体系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加严检验 / 快速升级 / 作战室：按预定方案逐步退出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结案报告必含：参数收敛轨迹、主要问题与对策、经验教训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下一句新线开局时，第一份必读材料就是这份结案报告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工作坊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起草本厂爬坡里程碑与站会清单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分组练习（30～40 分钟）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选定一条即将/正在爬坡的产线（或历史脱敏案例）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写出 M1～M4 质量状态里程碑（指标 + 连续稳定条件）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列出作战室日站会三栏模板：昨日指标 / 今日风险 / 升级事项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挑一个 CTQ，画一张迷你「参数-质量矩阵」（≥3 个 CPP）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⑤ 各组 5 分钟汇报：最大风险是四维度中的哪一个？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课后 2 周落地清单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发布爬坡计划（含升/降级规则）并上墙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任命作战室核心成员，固定每日站会时段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上线日/周看板与红黄绿规则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对关键设备建立爬坡跟踪卡；对关键岗位启动 L1/L2/L3 认证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向关键供应商发出「爬坡期特殊交付要求」函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一句话收束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新线爬坡是质量的战略窗口期——管好它，等于赢得未来三年的稳定。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工程状态解决「能不能做」；爬坡解决「能不能稳」。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计划管状态，升级管速度，作战室管协同，沉淀管下一次。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 id=186</a:t>
            </a:r>
            <a:br/>
            <a:r>
              <a:t>www.zhiliangclub.com/article?id=186</a:t>
            </a:r>
            <a:br/>
            <a:r>
              <a:t>知识编号 15.2.1 · 新工厂/新产线爬坡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爬坡期质量困局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为什么新线总是「先乱后治」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开篇案例：2.8 亿新厂，文件齐备仍「崩盘」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汽车零部件新厂：APQP / 产线验收 / PPAP 全部完成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量产前两月：客户投诉 ≈ 成熟线 ×6；报废 ≈ 预算 ×3；OEE ≈ 设计值 45%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现场画像：品质经理频繁赴客申诉；生产总监追问「今天能不能达标出货」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根因不是「没做 APQP」，而是低估了验收合格 → 稳定量产之间的管理难度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工程状态 vs 量产状态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工程状态（功能实现）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设备能转 · 产品能做 · 尺寸能合格</a:t>
            </a:r>
            <a:br/>
            <a:r>
              <a:t>验收 / 试产 / PPAP 关注的是「能不能做出来」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量产状态（稳定可预测）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Cpk ≥ 1.33 · 节拍达标 · 一次合格率稳定</a:t>
            </a:r>
            <a:br/>
            <a:r>
              <a:t>爬坡要管的是「能不能天天稳得住」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管理真空从哪里来？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项目管理：PPAP 批准后常宣告「项目结束」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质量部门：习惯用「成熟量产」标准要求尚在磨合的产线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两套逻辑打架 → 爬坡期无人负责「收敛过程」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结论：爬坡必须作为独立阶段，用专项机制管理，而不是真空期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四个核心维度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设备 · 人员 · 参数 · 供应链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维度总览：专项机制，而非套用成熟线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设备与工装：磨合期缺陷为主 → 参数趋势 + 多次 Cmk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人员技能：培训合格 ≠ 肌肉记忆 → 双人互检 + L1/L2/L3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过程参数：设计标称值 → 量产最优值 → 参数-质量矩阵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供应链：样品能力 ≠ 批量能力 → 特殊交付 + SQE 驻厂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新产线爬坡期质量管理实战培训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