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QE 赋能培训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QC 转 QE 全景实战 · 角色转身与工具方法全览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从「守门检验」到「过程设计与系统改进」· 理论 + 实操 · 岗位能力模型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13.2.1 · 岗位能力模型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时间分配转身（示例）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晋升前 QC 班长（周）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现场检验与判退 60%</a:t>
            </a:r>
            <a:br/>
            <a:r>
              <a:t>• 记录与报表 25%</a:t>
            </a:r>
            <a:br/>
            <a:r>
              <a:t>• 培训新人 10%</a:t>
            </a:r>
            <a:br/>
            <a:r>
              <a:t>• 其他 5%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转身后 QE（目标）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过程策划/文件 35%（FMEA/CP/SPC）</a:t>
            </a:r>
            <a:br/>
            <a:r>
              <a:t>• 问题解决 25%（8D/CAPA）</a:t>
            </a:r>
            <a:br/>
            <a:r>
              <a:t>• 审核与 Gemba 20%</a:t>
            </a:r>
            <a:br/>
            <a:r>
              <a:t>• 项目/供方/客户 15%</a:t>
            </a:r>
            <a:br/>
            <a:r>
              <a:t>• 检验支持 5%（例外而非日常）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工作坊 3：审核模拟（2h）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角色扮演：审核员 vs QE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抽 5 个高频问题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现场调 CP/SPC/MSA 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反馈：证据链是否完整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演练评分表（节选）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满分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标准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问题描述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5W2H 量化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验证证据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针对根因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FMEA/CP 更新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表达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清晰简洁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课后作业（90 天）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选 1 条产线完成 PFMEA/CP 对齐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主导关闭 1 起 8D（含横向展开）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完成 1 次供方或内部过程审核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提交月度转身日志给导师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90 天转身计划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可执行、可验收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90 天里程碑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阶段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目标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验收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0～30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工具补课+跟项目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通过 L2 测验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31～60 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独立 CP/8D 节点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 份批准 CP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61～90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APQP/审核参与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导师签字 L2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Week 1～4 每日学习建议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W1：QC vs QE 角色+七大工具复习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W2：PFMEA/CP 课件+映射练习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W3：MSA/SPC 上机（Minitab/JMP）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W4：8D 模板+本厂案例阅读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每天 1h 学习 + 1h 现场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推荐智库学习路径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13.2.1 岗位能力（本文）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8.3.1 PFMEA · 8.3.2 CP · 8.3.3 PPAP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5.2.1 8D · 5.2.2 A3 · 6.3.x SPC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11.1.x 检验 · 9.3.2 追溯 · 2.1.2 IATF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资料库下载配套 PPT 与模板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转身检查清单（终稿）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#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□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能独立解释 PFMEA 一行到 CP 一行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能主导 8D D1～D7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能建 X̄-R 并判异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能应答客户审核 10 个高频题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完成 90 天项目日志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转身避坑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十大误区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仍在检验岗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RACI+KPI 调整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只会加检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根因+过程控制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 填完即弃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Living 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复制粘贴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逐工序新建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忽视 MSA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 GR&amp;R 再 SPC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 甩锅给人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系统原因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怕停线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反应计划预对齐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文件版本乱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文控+ECN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不与供方协同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SQE 联合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不学习标准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CSR 清单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QC→QE 转身路径（推荐 90 天）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角色澄清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工具补课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跟项目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独立负责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复盘认证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质量经理给 QE 的一句话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「你的价值不是找出更多不良，而是让不良不再有意义。」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检验是最后防线；工程化预防才是 QE 的主业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用 90 天证明：你值得坐在 PFMEA 会议的主位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全景能力地图——五问自检</a:t>
            </a:r>
          </a:p>
        </p:txBody>
      </p:sp>
      <p:sp>
        <p:nvSpPr>
          <p:cNvPr id="3" name="Oval 2"/>
          <p:cNvSpPr/>
          <p:nvPr/>
        </p:nvSpPr>
        <p:spPr>
          <a:xfrm>
            <a:off x="73152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我是谁？</a:t>
            </a:r>
          </a:p>
        </p:txBody>
      </p:sp>
      <p:sp>
        <p:nvSpPr>
          <p:cNvPr id="5" name="Oval 4"/>
          <p:cNvSpPr/>
          <p:nvPr/>
        </p:nvSpPr>
        <p:spPr>
          <a:xfrm>
            <a:off x="301752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079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控什么？</a:t>
            </a:r>
          </a:p>
        </p:txBody>
      </p:sp>
      <p:sp>
        <p:nvSpPr>
          <p:cNvPr id="7" name="Oval 6"/>
          <p:cNvSpPr/>
          <p:nvPr/>
        </p:nvSpPr>
        <p:spPr>
          <a:xfrm>
            <a:off x="530352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208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怎么控？</a:t>
            </a:r>
          </a:p>
        </p:txBody>
      </p:sp>
      <p:sp>
        <p:nvSpPr>
          <p:cNvPr id="9" name="Oval 8"/>
          <p:cNvSpPr/>
          <p:nvPr/>
        </p:nvSpPr>
        <p:spPr>
          <a:xfrm>
            <a:off x="758952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📊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8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数据可信吗？</a:t>
            </a:r>
          </a:p>
        </p:txBody>
      </p:sp>
      <p:sp>
        <p:nvSpPr>
          <p:cNvPr id="11" name="Oval 10"/>
          <p:cNvSpPr/>
          <p:nvPr/>
        </p:nvSpPr>
        <p:spPr>
          <a:xfrm>
            <a:off x="987552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408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如何改进？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4400" y="3840480"/>
            <a:ext cx="10241280" cy="201168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QC→QE 是一次职业跃迁：从「守门」到「设计守门方案并消除风险」。</a:t>
            </a:r>
            <a:br/>
            <a:r>
              <a:t>本课件覆盖角色、理论、APQP 工具、问题解决、统计、供应链、客户与数字化——建议 2～3 天集训 + 90 天项目制辅导。</a:t>
            </a:r>
            <a:br/>
            <a:r>
              <a:t>下一步：领取 90 天计划模板，选定导师与第一条试点产线，本周完成第一次 PFMEA 会议发言。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配套智库：岗位能力模型 13.2.1 · PFMEA/CP/PPAP 课件 · QC 七大工具系列 · www.zhiliangclub.com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转身支持：组织侧要做什么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发布 JD 与 RACI：哪些事不再由 QE 做日常检验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指定导师（资深 QE/质量经理）每周 1 次 1on1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第一个项目：小范围、可量化（如一条线 CP 对齐或一个 8D）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调整 KPI：从「检验工作量」转向「过程指标+项目关闭」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培训记录纳入 **13.2.2 培训体系与效果评价**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转身自评：我是否还在当 QC？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自评项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仍是 QC 模式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已是 QE 模式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客诉来了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先加检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先围堵+根因+横向展开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来料不良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评供方+改规范+PPAP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会议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带检验数据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带过程能力+改善方案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只读 SOP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维护 FMEA/CP 版本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QE 角色认知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价值链中的位置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定义（本课件采用）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质量工程师（QE）：运用工程方法与质量工具，使产品/过程在设计、制造与交付中保持受控并持续改进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关键词：工程化、预防、数据驱动、跨职能、文件化证据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不等于：仅写报告的质量文员；也不等于替生产背锅的「救火队员」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IATF/汽车链：QE 常兼 PQE 节点或深度参与 APQP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医疗/电子：QE 侧重验证、追溯、变更与 CAPA 法规符合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六大职责域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职责域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主要内容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典型交付物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先期策划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VOC、特殊特性、DFMEA/PFMEA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APQP 节点文件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CP、SPC、MSA、反应计划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受控过程、能力报告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检验策划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IQC/IPQC/FQC 方案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抽样计划、检具清单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问题解决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8D、5Why、A3、CAPA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根因证据、再发防止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供应链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二方审核、SCAR、PPAP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供方绩效、批准状态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客户接口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审核应对、PPAP、变更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提交包、问题关闭证据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在质量价值链中的位置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上游（输入）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客户 CSR / 图纸 / 法规</a:t>
            </a:r>
            <a:br/>
            <a:r>
              <a:t>• VOC 与特殊特性</a:t>
            </a:r>
            <a:br/>
            <a:r>
              <a:t>• 设计输出、DFMEA</a:t>
            </a:r>
            <a:br/>
            <a:r>
              <a:t>• 供方来料与 PPAP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下游（输出）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受控过程与 CP 执行</a:t>
            </a:r>
            <a:br/>
            <a:r>
              <a:t>• 可追溯批次/SN 记录</a:t>
            </a:r>
            <a:br/>
            <a:r>
              <a:t>• 能力指数与审核证据</a:t>
            </a:r>
            <a:br/>
            <a:r>
              <a:t>• 上市后的失效反馈闭环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Stakeholder 地图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生产/制造：SOP、反应计划、停线权与升级路径要事先对齐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工艺/研发：PFMEA、特殊特性、变更 ECN 的共同 Owner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采购/SQE：来料规范、供方批准、SCAR 与 IQC 标准一致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实验室：MSA、检具校准、OOS/OOT 处置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客户/审核员：PPAP、8D、过程能力、文件版本一致性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的「软权力」来自专业性与证据，而非仅职级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与相关岗位协作 RACI（简化）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424"/>
                <a:gridCol w="2249424"/>
                <a:gridCol w="2249424"/>
                <a:gridCol w="2249424"/>
                <a:gridCol w="2249424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活动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QC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工艺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生产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编写 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编写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日常检验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 主导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 失控反应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适用对象：优秀 QC 晋升 QE、新入职 QE、质量主管内训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QE（质量工程师）角色认知：与 QC、SQE、PQE 的边界与协作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QC→QE 转身：思维模式、时间分配、能力跃迁路径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QE 核心职责域：先期质量、过程控制、问题解决、供应商与客户质量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系统梳理 QE 必备理论：Deming/Juran/Crosby、PDCA、ISO 9001 七项原则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熟练选用方法与工具：8D/A3、七大工具、FMEA/CP/SPC/MSA/PPAP、DOE 入门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完成 90 天转身行动计划与自我评估检查清单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QE 胜任力模型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知识 · 技能 · 行为 · 经验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QE 能力四象限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象限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内容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评估方式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知识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标准、法规、统计基础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笔试/认证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技能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FMEA、8D、SPC、审核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实操演练+项目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行为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沟通、推动、系统思维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360°/导师观察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经验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行业产品、工艺类型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项目履历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硬技能清单（L1→L3）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2811780"/>
                <a:gridCol w="2811780"/>
                <a:gridCol w="281178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技能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L1 入门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L2 独立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L3 专家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PFMEA/CP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会填表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主导工序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评审他人、方法论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SPC/MSA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会读图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建图判异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测量不确定度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8D/A3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参与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主导关闭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教别人、体系化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抽样检验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查表执行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策划方案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风险建模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APQP/PPAP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知节点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交文件包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客户谈判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软技能清单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技能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训练方法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结构化表达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 汇报、审核应答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金字塔原理练习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跨部门推动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落地、停线决策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RACI 项目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教练式提问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5Why 引导生产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角色扮演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优先级管理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多客诉并行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 Eisenhower 矩阵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客户思维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PPAP 争议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案例研讨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培训效果四级（Kirkpatrick）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L1 反应：学员觉得有用吗？（课后问卷）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L2 学习：考 FMEA/SPC 能否做对？（闭卷+上机）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L3 行为：90 天内是否独立交 CP/8D？（主管观察）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L4 结果：PPM、重复问题是否下降？（业务指标）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QC→QE 培训不能停在 L1——必须绑定 L3 项目验收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能力评估：实操演练设计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演练 1（Day1 下午）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给定客诉描述 → 2h 内完成</a:t>
            </a:r>
            <a:br/>
            <a:r>
              <a:t>• 问题描述 5W2H</a:t>
            </a:r>
            <a:br/>
            <a:r>
              <a:t>• 围堵措施</a:t>
            </a:r>
            <a:br/>
            <a:r>
              <a:t>• 鱼骨 + 5Why 初稿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演练 2（Day2 下午）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给定工序 → 3h 内完成</a:t>
            </a:r>
            <a:br/>
            <a:r>
              <a:t>• PFMEA 一行 FM→FE→FC</a:t>
            </a:r>
            <a:br/>
            <a:r>
              <a:t>• 映射 CP 一行</a:t>
            </a:r>
            <a:br/>
            <a:r>
              <a:t>• 反应计划六要素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质量管理理论根基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QE 的「为什么」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Deming 十四要点（节选与 QE 相关）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建立改进目的	constant purpose of improvement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改善每个过程——QE 的主战场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⑥ 岗位培训——转身即培训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⑨ 打破部门墙——8D 跨职能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⑪ 消除口号式管理——要数据与方法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⑬ 教育与自我改善——90 天计划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Deming 循环 = PDCA 的理论源头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Juran 质量三部曲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质量策划（Planning）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识别顾客需求</a:t>
            </a:r>
            <a:br/>
            <a:r>
              <a:t>• 设计过程满足需求</a:t>
            </a:r>
            <a:br/>
            <a:r>
              <a:t>• APQP/VOC/PFMEA 均属此阶段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质量控制 + 质量改进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控制：SPC、CP、当过程漂移时纠偏</a:t>
            </a:r>
            <a:br/>
            <a:r>
              <a:t>• 改进：突破式项目、DOE、六西格玛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Crosby · Taguchi · 六西格玛（速览）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Crosby：质量免费、零缺陷、预防、衡量成本（COQ）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Taguchi：质量是设计出来的；稳健参数设计；损失函数（公差中心性）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六西格玛：DMAIC 结构化改进；黑带工具包（回归、DOE、假设检验）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精益：消除浪费；与质量结合 = 精益六西格玛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不必成为统计学家，但要知道「何时叫黑 belt 支援」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课程地图（建议 2～3 天集训 + 90 天在岗辅导）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模块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时长参考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01～03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角色转身与胜任力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0.5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04～05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质量理论与体系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0.5 天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06～09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先期质量与核心工具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10～14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问题解决与统计方法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0.5 天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15～18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供应链、客户、变更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0.5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19～22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数字化、软技能、90 天计划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0.5 天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PDCA 在 QE 工作中的映射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Plan 策划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Do 试跑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Check 数据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Act 标准化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ISO 9001:2015 七项原则（QE 实践点）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原则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实践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以顾客为关注焦点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VOC、客诉、PPAP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领导作用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质量目标分解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全员参与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检验员反馈→PFMEA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流程图、乌龟图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改进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8D、Kaizen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循证决策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SPC、数据说话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关系管理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供方、客户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行业体系增量（汽车 / 航空）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IATF 16949：CSR、产品安全、核心工具、保修数据分析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AS9100：配置管理、首件鉴定 FAI、关键特性、假冒件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在 Tier1/2 必须熟悉 **顾客特殊要求** 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详见智库文章：2.1.2 IATF 16949 与 AS9100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理论不是摆设——审核问「你基于什么标准这样控？」要能答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质量成本 COQ（QE 应会算）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类别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示例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杠杆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 培训、MSA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↑ 往往 ROI 最高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鉴定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检验人工、设备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优化抽样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内部失败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报废、返工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SPC+防错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外部失败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保修、召回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根因+横向展开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先期质量策划 APQP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QE 在项目中的节点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APQP 五阶段（简化）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计划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产品设计与开发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过程设计与开发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反馈评估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量产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VOC → 特殊特性传递链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VOC：客户声音、法规、竞品、保修数据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特殊特性：CC/SC/KCC/KPC——客户符号以 CSR 为准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传递：VOC → DFMEA → 图纸 → PFMEA → CP → PPAP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职责：确保链条无断点；任一环节变更触发下游评审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智库参考：1.3.1 VOC、8.3.x 核心工具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APQP 核心工具与 QE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工具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关键动作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流程图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界定过程边界与交接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设计风险→验证计划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 FM/FC/探测→优化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特性、方法、频率、反应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量具 GR&amp;R 先于 SPC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过程稳定与能力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PPAP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证据包完整性与批准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PFMEA 七步法（QE 必会）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步骤 1～4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规划与准备</a:t>
            </a:r>
            <a:br/>
            <a:r>
              <a:t>• 结构分析</a:t>
            </a:r>
            <a:br/>
            <a:r>
              <a:t>• 功能分析</a:t>
            </a:r>
            <a:br/>
            <a:r>
              <a:t>• 失效分析（FM/FE/FC）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步骤 5～7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风险分析（AP=S×O×D）</a:t>
            </a:r>
            <a:br/>
            <a:r>
              <a:t>• 优化措施</a:t>
            </a:r>
            <a:br/>
            <a:r>
              <a:t>• 文件化与 Living FMEA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控制计划 CP——QE 的产线合同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回答三问：控什么？怎么控？失控怎么办？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 中 AP=H 的项必须在 CP 有可执行控制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反应计划六要素：停、隔离、通知、处置、验证、记录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与 SOP、检验规范版本必须三方一致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配套课件：控制计划 CP 培训 PPT（8.3.2）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开篇案例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QC 升 QE 的三个月「水土不服」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与 QE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提交等级（常见）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Level 3：PSW + 样件 + 完整支持数据</a:t>
            </a:r>
            <a:br/>
            <a:r>
              <a:t>• 含 PFMEA、CP、MSA、SPC、外观批准等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QE 审核要点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特殊特性在包内一致</a:t>
            </a:r>
            <a:br/>
            <a:r>
              <a:t>• MSA 合格才引用数据</a:t>
            </a:r>
            <a:br/>
            <a:r>
              <a:t>• 试产数据支撑能力指数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阶段门评审（QE 检查清单节选）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节点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必查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Gate 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 与原型验证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Gate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PFMEA/CP 初版、MSA 计划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Gate 4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试产 SPC、PPAP 草案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Gate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量产 CP、Layered Audit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问题解决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8D · 5Why · A3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8D 八步骤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D1 团队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33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18630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D2 描述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31775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D3 围堵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22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919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D4 根因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8064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D5 对策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0111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1208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D6 验证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4353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D7 预防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6400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97497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D8 表彰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8D 各步 QE 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D2：5W2H + 样件/照片；避免「质量差」等模糊词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D3：24h 内围堵；范围宁大勿小（批次/SN/在途）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D4：区分发生/流出原因；验证根因（再现/排除）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D5：对策针对根因，非仅加检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D7：横向展开（类似产品/工序/供方）+ 文件更新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D8：团队认可——改善文化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5Why 与鱼骨（因果图）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5Why 规则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基于事实，一层一问</a:t>
            </a:r>
            <a:br/>
            <a:r>
              <a:t>• 到可执行根因（流程/标准/培训）</a:t>
            </a:r>
            <a:br/>
            <a:r>
              <a:t>• 避免「人粗心」止步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鱼骨 4M1E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人 Machine 料 法 环</a:t>
            </a:r>
            <a:br/>
            <a:r>
              <a:t>• 团队共创，QE 引导不包办</a:t>
            </a:r>
            <a:br/>
            <a:r>
              <a:t>• 假设需数据验证（散布图/DOE）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A3 报告（精益问题解决）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一页纸：背景→现状→目标→根因→对策→计划→跟进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适合内部改善课题；客户重大客诉仍用 8D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A3 强调 Gemba 与可视化管理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技能：把复杂问题压缩成「一张图讲清楚」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智库参考：5.2.2 A3 报告与课题管理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方法选型指南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推荐方法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客户重大质量事故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 + 围堵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内部重复小问题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A3 或简单 5Why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原因不明、多因子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DOE 或回归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失效模式系统识别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紧急遏制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控制计划反应计划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演算案例：密封圈泄漏 8D（摘要）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D4 根因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5Why：泄漏→密封槽尺寸超差→刀具磨损→换刀标准未定义→ CP 无过程监控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D5～D7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对策：刀寿管理+槽径 SPC</a:t>
            </a:r>
            <a:br/>
            <a:r>
              <a:t>• 验证：32 件能力 Cpk≥1.33</a:t>
            </a:r>
            <a:br/>
            <a:r>
              <a:t>• 横向：同轴类 3 条产线 CP 更新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CAPA 与再发防止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纠正：消除已发生不合格的原因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预防：消除潜在不合格的原因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须证明：措施有效（前后数据对比）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文件化：ECN 更新 FMEA/CP/SOP/培训记录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有效性复核：30/60/90 天跟踪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案例：某 Tier 2 机加工厂检验班长晋升 QE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转身困境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仍每天盯检验站，8D 拖到客户催</a:t>
            </a:r>
            <a:br/>
            <a:r>
              <a:t>• PFMEA 会议插不上话，只会说「检不出来」</a:t>
            </a:r>
            <a:br/>
            <a:r>
              <a:t>• 供应商来料问题反复，只会加严 IQC</a:t>
            </a:r>
            <a:br/>
            <a:r>
              <a:t>• 工艺改参数未通知，CP 版本滞后</a:t>
            </a:r>
            <a:br/>
            <a:r>
              <a:t>• 主管评价：「还是 QC 思维，缺工程视角」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转身突破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时间分配：检验 20% → 过程策划 40%</a:t>
            </a:r>
            <a:br/>
            <a:r>
              <a:t>• 主导一条产线 PFMEA→CP 对齐试点</a:t>
            </a:r>
            <a:br/>
            <a:r>
              <a:t>• 用 5Why+鱼骨关闭重复客诉 1 起</a:t>
            </a:r>
            <a:br/>
            <a:r>
              <a:t>• 建立供方 PPAP 问题清单，SQE 联合审核</a:t>
            </a:r>
            <a:br/>
            <a:r>
              <a:t>• 3 个月后独立负责新项目 APQP 质量节点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QC 七大工具 · QE 进阶用法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从会用到用透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① 检查表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QC：打勾记录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QE：设计检查表结构→直接进数据库/分层分析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要点：字段标准化、与 MES 采集对齐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误区：表太多无人汇总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② 层别法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QC：按班次/机台分组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QE：多维度交叉（机台×料批×操作员）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要点：先层别再作图，避免混合分布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智库：深度解读层别法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③ 柏拉图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QC：数不良项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QE：定义「项」与成本权重；聚焦 vital few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要点：累计 80% 原则 + 项目立项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误区：类别划分不一致导致结论变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④ 鱼骨图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QC：参与脑暴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QE：引导验证假设；与 5Why/FMEA 链接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要点：跨职能现场开；避免人责化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配套 PPT：QC 七大工具系列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⑤ 散布图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QC：看有没有关系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QE：相关系数 r、回归、残差分析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要点：因果方向需工程判断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应用：参数 vs 尺寸（注塑温度 vs 收缩）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⑥ 直方图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QC：看分布形状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QE：正态性检验、组距选择、与规格对比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要点：n 太小勿过度解读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衔接：能力指数前置分析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⑦ 控制图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QC：打点报警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QE：选图（X̄-R/I-MR/p/np）、子组合理、判异规则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要点：MSA 先行；失控→反应计划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智库：6.3.x SPC 系列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七大工具组合拳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检查表+层别→柏拉图→鱼骨→散布→控制图验证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项目标准路径：定义→测量→分析→改进→控制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 DMAIC 阶段一一对应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练习：用同一数据集走完 7 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统计方法与过程控制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MSA · SPC · 能力 · DOE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案例启示：QE 不是「高级 QC」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QC 核心：判定合格与否、执行检验标准、记录与隔离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核心：定义如何受控、设计控制方案、推动根因消除与系统预防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转身失败常见原因：职责不清、缺工具方法训练、无导师、仍被检验 KPI 绑架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转身成功关键：明确 90 天目标、项目制历练、跨职能可见度（工艺/生产/采购）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本课件目标：给你一张 QE 全景地图，避免「升了职，还在老岗位干活」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MSA 测量系统分析（QE 门禁）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GR&amp;R：%GRR &lt; 10% 优秀，10～30% 可接受（行业可更严）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偏倚、线性、稳定性——量具全生命周期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未过 MSA 的 SPC 数据——审核必问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破坏量测：嵌套 GR&amp;R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MSA 计划与 CP「评价/测量技术」列联动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控制图选用（入门）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数据类型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常用图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计量连续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X̄-R、I-MR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计量子组大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X̄-s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计数不合格品率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 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计数缺陷数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 / u 图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Cpk 与 Ppk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Cpk（潜在能力）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组内 σ</a:t>
            </a:r>
            <a:br/>
            <a:r>
              <a:t>• 过程受控时看「能做到多好」</a:t>
            </a:r>
            <a:br/>
            <a:r>
              <a:t>• PPAP 常用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Ppk（实际表现）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总体 σ</a:t>
            </a:r>
            <a:br/>
            <a:r>
              <a:t>• 含漂移与异常</a:t>
            </a:r>
            <a:br/>
            <a:r>
              <a:t>• 量产监控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Cpk 算例（摘要）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规格：10.0 ± 0.2 mm；子组 n=5，共 25 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组内 σ̂ = 0.04 → Cpk = min[(10.2-10.05),(10.05-9.8)]/(3×0.04) ≈ 1.25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整体 σ = 0.06 → Ppk ≈ 0.83 → 过程不稳定或中心偏移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动作：先判异稳过程，再谈能力；必要时 DOE 找因子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详见智库：6.3.2 Cpk/Ppk 深度稿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DOE 实验设计（QE 入门）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目的：用最少试验找显著因子与最优参数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2^k 全因子、分式因子、RSM 响应曲面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场景：注塑参数、焊接能量、清洗时间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与单因子试错对比：效率与交互效应发现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复杂 DOE 可引入六西格玛黑带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Western Electric 判异规则（节选）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规则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含义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 点超 3σ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特殊原因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9 点同侧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偏移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 点递增/递减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趋势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2/3 点超 2σ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检验策划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QE 设计 · QC 执行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IQC / IPQC / FQC / OQC 策划逻辑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风险导向：关键特性加严；稳定供方可减量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GB/T 2828.1 / ISO 2859-1：AQL、检验水平、转移规则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 CP 一致：CP 写 100% 则 IQC 不能偷偷抽检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免检不是不检——而是供应商过程保证+审计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智库：11.1.x 检验策划系列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抽样演算（正常检验示例）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2811780"/>
                <a:gridCol w="2811780"/>
                <a:gridCol w="281178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N 批量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AQL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n 样本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Ac/Re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500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1.0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1/2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1/2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加严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同 AQL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n↑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Ac↓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检具与实验室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检具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检具清单、校准周期</a:t>
            </a:r>
            <a:br/>
            <a:r>
              <a:t>• 与 MSA 一致</a:t>
            </a:r>
            <a:br/>
            <a:r>
              <a:t>• 限度样件管理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实验室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OOS/OOT 调查</a:t>
            </a:r>
            <a:br/>
            <a:r>
              <a:t>• 方法验证</a:t>
            </a:r>
            <a:br/>
            <a:r>
              <a:t>• 与 LIMS 接口（12.3.1）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QC / QE / SQE / PQE 角色对照（入门）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角色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焦点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典型输出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QC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检验执行与判定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检验记录、不合格品隔离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过程策划与改进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FMEA/CP/SPC、8D、过程能力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SQE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供应链质量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供方审核、PPAP、SCAR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项目先期质量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APQP 交付物、阶段门评审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右一次（RFT）与检验效率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目标：源头控制减少检验负荷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FPY、RTY 与检验站瓶颈分析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防错（Poka-Yoke）优于加人检验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与精益 SMED、OEE 结合看检验停机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智库：5.3.3 右一次与源头控制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供应商质量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QE 与 SQE 协同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供应商质量管理循环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选择：资质、过程能力、质量体系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批准：PPAP / 样件 / 小批量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监控：PPM、PPM 趋势、审核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改善：SCAR、8D、现场辅导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退出：绩效红线、备选供方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常负责 IQC 标准与 SCAR 技术判定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二方审核要点（QE 可参与）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查什么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PFMEA/CP 是否与供方一致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MSA、校准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通知客户机制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追溯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批次/SN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演算：来料 PPM 与 SCAR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数据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某紧固件 3 月 PPM = 850</a:t>
            </a:r>
            <a:br/>
            <a:r>
              <a:t>• 主要失效：螺纹通止规 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QE+SQE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SCAR 要求供方过程能力</a:t>
            </a:r>
            <a:br/>
            <a:r>
              <a:t>• 更新 IQC 加严至 AQL 0.65</a:t>
            </a:r>
            <a:br/>
            <a:r>
              <a:t>• 3 月后 PPM 降至 120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供方批准（QE 视角）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核对 PSW 与提交元素完整性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特殊特性在供方 FMEA/CP 中的传递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材料认证、分供方名单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临时批准（Waiver）须有时限与数量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智库：8.3.3 PPAP 培训 PPT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客户质量与审核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证据化沟通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客户审核类型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体系审核：ISO/IATF 符合性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过程审核：VDA 6.3、Layered Process Audit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产品审核：全尺寸、功能、耐久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准备：文件索引、模拟问答、证据链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原则：少说「应该」，多展示「记录+数据」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审核高频问题与 QE 应答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问题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合格应答要素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与现场一致吗？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版本号+Layered Audit 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 失控怎么办？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反应计划实例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FMEA 何时更新？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4M 变更/失效反馈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过期？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计划表+报告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客诉与 warranty 数据分析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将市场失效编码与工厂失效模式统一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保修 PPM 驱动 PFMEA 优化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 **1.3.2 满意度/NPS**、**1.3.3 市场质量** 联动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重大客诉：24h 初步报告、48h 围堵范围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是工厂与客户之间的「技术翻译」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QC→QE 转身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思维、时间、能力的三个切换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提交争议处理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客户质疑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Cpk 不足</a:t>
            </a:r>
            <a:br/>
            <a:r>
              <a:t>• 漏交 MSA</a:t>
            </a:r>
            <a:br/>
            <a:r>
              <a:t>• 特殊特性未标注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QE 策略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数据透明+改进计划</a:t>
            </a:r>
            <a:br/>
            <a:r>
              <a:t>• 临时批准条件</a:t>
            </a:r>
            <a:br/>
            <a:r>
              <a:t>• 不伪造数据——红线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分层审核 Layered Audit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L1 班长：按 CP 频率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L2 主管：特殊特性与反应计划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L3 经理：系统有效性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设计检查表与缺陷闭环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审核发现→CAPA→文件更新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变更 · NCR · 文件化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QE 的体系触点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4M 变更管理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人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915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012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机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0538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料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8064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法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5590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环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2019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93116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触发评审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ECN 最小包（QE 牵头核对）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变更描述与理由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影响评估：产品、过程、供方、客户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PFMEA/CP/SOP/检验规范差异高亮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试跑/验证数据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培训与切换日期（断点管理 8.4.2）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NCR 处置决策树（简化）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情形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处置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批内少量 NG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挑选/返工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影响安全/法规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报废+根因 8D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让步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书面批准+标识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重复发生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CAPA+管理层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文件化与版本控制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唯一受控源：文控系统或 PLM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现场无「最新版」= 严重不符合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维护质量类三级文件清单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记录保存期限：CSR 常 ≥15 年（汽车）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电子记录：审计追踪 12.1.2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追溯与召回准备（QE 职责）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日常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SN/批次正向反向追溯</a:t>
            </a:r>
            <a:br/>
            <a:r>
              <a:t>• 发货扫描率 ≥99.5%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危机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24h 模拟召回演练</a:t>
            </a:r>
            <a:br/>
            <a:r>
              <a:t>• 圈定 SN 清单供法务/公关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数字化质量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QMS / MES / 数据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数字化 QE 能力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会定义数据需求：什么字段、什么频率、谁 Owner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MES/QMS/LIMS 边界——避免三套真相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电子 CP、SPC 自动采集、NCR 工作流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看板：PPM、OEE、CPK 趋势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智库：12.3.1 MES/QMS/LIMS 边界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思维模式对比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QC 思维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思维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问题视角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发现不良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预防不良发生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数据用途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判 pass/fail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找变异来源、算能力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标准来源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接收已给标准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参与制定/验证标准合理性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改善深度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挑选/退货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根因+系统性纠正预防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协作范围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检验站内部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跨工艺、生产、采购、客户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成功指标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漏检率、效率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PPM、Cpk、重复问题关闭率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系统边界（速查）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系统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主数据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MES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批次、工艺参数、完工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检验结果、报告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QMS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NCR、CAPA、变更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预测性质量（前瞻）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参数漂移预警→在超差前干预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供方绩效预测→提前审核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AI 视觉检测——QE 定义缺陷与抽检策略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数字孪生（高端场景）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基础仍是：MSA 合格的数据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软技能与影响力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无职级也能推动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Gemba 现地现物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QE 每周固定 Gemba 时间——不在办公室堆报告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观察：标准作业 vs 实际；问「为什么这样干」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尊重现场；先理解再改善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带数据下现场：控制图、不良样件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 difficult 对话场景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QE 话术原则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要求停线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事实+CP+风险，给恢复条件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推供方 8D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数据+合同，给期限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拒收让步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法规/CSR，给替代方案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推工艺改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审核风险+客户案例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汇报结构（金字塔）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结论先行：「建议暂停批次 Bxxx，因…」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论据：数据、标准、影响范围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下一步：谁、何时、交付物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8D 客户汇报尤其需要 Executive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导师制与知识传承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资深 QE 带 1～2 名 QC 转身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案例库：本厂真实 8D/FMEA 脱敏版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读书会：智库文章+课件讨论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认证：内部 QE L2/L3 分级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实操工作坊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Day 2～3 综合演练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工作坊 1：PFMEA→CP 联动（3h）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分组领取真实工序（脱敏）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完成：1 个 FM 行 + CP 对应行 + 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互评：AP=H 是否控住？反应可否执行？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讲师点评常见漏项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工作坊 2：8D 模拟（2h）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给定客诉场景（含样件照片）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2h 交付：D1～D4 + 围堵范围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课后 24h 补 D5～D7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评估 rubric：事实性、根因深度、可执行性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QE 赋能培训 · QC→QE 全景实战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